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7"/>
  </p:notesMasterIdLst>
  <p:sldIdLst>
    <p:sldId id="383" r:id="rId2"/>
    <p:sldId id="399" r:id="rId3"/>
    <p:sldId id="408" r:id="rId4"/>
    <p:sldId id="406" r:id="rId5"/>
    <p:sldId id="407" r:id="rId6"/>
    <p:sldId id="400" r:id="rId7"/>
    <p:sldId id="405" r:id="rId8"/>
    <p:sldId id="392" r:id="rId9"/>
    <p:sldId id="404" r:id="rId10"/>
    <p:sldId id="388" r:id="rId11"/>
    <p:sldId id="390" r:id="rId12"/>
    <p:sldId id="409" r:id="rId13"/>
    <p:sldId id="396" r:id="rId14"/>
    <p:sldId id="397" r:id="rId15"/>
    <p:sldId id="403" r:id="rId1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00"/>
    <a:srgbClr val="0000FF"/>
    <a:srgbClr val="003300"/>
    <a:srgbClr val="009900"/>
    <a:srgbClr val="E7E7E7"/>
    <a:srgbClr val="5A23F5"/>
    <a:srgbClr val="7040F6"/>
    <a:srgbClr val="DBCFFD"/>
    <a:srgbClr val="130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1" autoAdjust="0"/>
    <p:restoredTop sz="95260" autoAdjust="0"/>
  </p:normalViewPr>
  <p:slideViewPr>
    <p:cSldViewPr snapToGrid="0">
      <p:cViewPr>
        <p:scale>
          <a:sx n="125" d="100"/>
          <a:sy n="125" d="100"/>
        </p:scale>
        <p:origin x="-1544" y="-80"/>
      </p:cViewPr>
      <p:guideLst>
        <p:guide orient="horz" pos="569"/>
        <p:guide pos="2880"/>
      </p:guideLst>
    </p:cSldViewPr>
  </p:slideViewPr>
  <p:outlineViewPr>
    <p:cViewPr>
      <p:scale>
        <a:sx n="33" d="100"/>
        <a:sy n="33" d="100"/>
      </p:scale>
      <p:origin x="0" y="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65AB2E-19CA-B044-BBEE-C2EED4216CFA}" type="doc">
      <dgm:prSet loTypeId="urn:microsoft.com/office/officeart/2005/8/layout/chevron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DACDA2-99E9-124D-B694-B14668A374F1}">
      <dgm:prSet phldrT="[Text]" custT="1"/>
      <dgm:spPr/>
      <dgm:t>
        <a:bodyPr/>
        <a:lstStyle/>
        <a:p>
          <a:r>
            <a:rPr lang="en-US" sz="1600" b="1" dirty="0" smtClean="0"/>
            <a:t>Content</a:t>
          </a:r>
          <a:endParaRPr lang="en-US" sz="1600" b="1" dirty="0"/>
        </a:p>
      </dgm:t>
    </dgm:pt>
    <dgm:pt modelId="{E1227D9E-BDB9-DF41-97A2-C551B72C97AF}" type="parTrans" cxnId="{2FAC0DD0-50DF-6B4D-8A3C-02295F5C60EC}">
      <dgm:prSet/>
      <dgm:spPr/>
      <dgm:t>
        <a:bodyPr/>
        <a:lstStyle/>
        <a:p>
          <a:endParaRPr lang="en-US"/>
        </a:p>
      </dgm:t>
    </dgm:pt>
    <dgm:pt modelId="{1918C077-B071-6A40-AF10-AF30AB73FAEB}" type="sibTrans" cxnId="{2FAC0DD0-50DF-6B4D-8A3C-02295F5C60EC}">
      <dgm:prSet/>
      <dgm:spPr/>
      <dgm:t>
        <a:bodyPr/>
        <a:lstStyle/>
        <a:p>
          <a:endParaRPr lang="en-US"/>
        </a:p>
      </dgm:t>
    </dgm:pt>
    <dgm:pt modelId="{8DEF8756-14C6-394F-96C9-5754954587C9}">
      <dgm:prSet phldrT="[Text]" custT="1"/>
      <dgm:spPr/>
      <dgm:t>
        <a:bodyPr/>
        <a:lstStyle/>
        <a:p>
          <a:r>
            <a:rPr lang="en-US" sz="1400" dirty="0" smtClean="0"/>
            <a:t>A web page as delivered to the client; may be statically or dynamically generated.</a:t>
          </a:r>
          <a:endParaRPr lang="en-US" sz="1400" dirty="0"/>
        </a:p>
      </dgm:t>
    </dgm:pt>
    <dgm:pt modelId="{5B2D5B3F-BF6F-C14E-BBFC-F78AFB3964A4}" type="parTrans" cxnId="{E3945E5D-7816-8546-B237-30887C2B8C55}">
      <dgm:prSet/>
      <dgm:spPr/>
      <dgm:t>
        <a:bodyPr/>
        <a:lstStyle/>
        <a:p>
          <a:endParaRPr lang="en-US"/>
        </a:p>
      </dgm:t>
    </dgm:pt>
    <dgm:pt modelId="{E9612561-B9C0-7A43-94B3-13189FCE14F8}" type="sibTrans" cxnId="{E3945E5D-7816-8546-B237-30887C2B8C55}">
      <dgm:prSet/>
      <dgm:spPr/>
      <dgm:t>
        <a:bodyPr/>
        <a:lstStyle/>
        <a:p>
          <a:endParaRPr lang="en-US"/>
        </a:p>
      </dgm:t>
    </dgm:pt>
    <dgm:pt modelId="{B5C23227-1261-3A4E-BB59-900C46C03FA5}">
      <dgm:prSet phldrT="[Text]" custT="1"/>
      <dgm:spPr/>
      <dgm:t>
        <a:bodyPr/>
        <a:lstStyle/>
        <a:p>
          <a:r>
            <a:rPr lang="en-US" sz="1400" dirty="0" smtClean="0"/>
            <a:t>Textual, visual or aural content that is encountered as part of the user experience on websites. It may include, among other things, text, images, sounds, videos and animations.</a:t>
          </a:r>
          <a:endParaRPr lang="en-US" sz="1400" dirty="0"/>
        </a:p>
      </dgm:t>
    </dgm:pt>
    <dgm:pt modelId="{7EF92551-CCD5-2449-9299-601119CD3E01}" type="parTrans" cxnId="{21976E08-4C16-A64F-955F-2582D22879B1}">
      <dgm:prSet/>
      <dgm:spPr/>
      <dgm:t>
        <a:bodyPr/>
        <a:lstStyle/>
        <a:p>
          <a:endParaRPr lang="en-US"/>
        </a:p>
      </dgm:t>
    </dgm:pt>
    <dgm:pt modelId="{AD4E9443-AB74-5247-9C43-39813FAFB98B}" type="sibTrans" cxnId="{21976E08-4C16-A64F-955F-2582D22879B1}">
      <dgm:prSet/>
      <dgm:spPr/>
      <dgm:t>
        <a:bodyPr/>
        <a:lstStyle/>
        <a:p>
          <a:endParaRPr lang="en-US"/>
        </a:p>
      </dgm:t>
    </dgm:pt>
    <dgm:pt modelId="{35895F93-9C3A-E546-BB5E-DE6DD2D8A6B1}">
      <dgm:prSet phldrT="[Text]" custT="1"/>
      <dgm:spPr/>
      <dgm:t>
        <a:bodyPr/>
        <a:lstStyle/>
        <a:p>
          <a:r>
            <a:rPr lang="en-US" sz="1600" b="1" dirty="0" smtClean="0"/>
            <a:t>Content strategy</a:t>
          </a:r>
          <a:endParaRPr lang="en-US" sz="1600" b="1" dirty="0"/>
        </a:p>
      </dgm:t>
    </dgm:pt>
    <dgm:pt modelId="{21BA93B6-7F6B-3A44-90FB-0EAB74614C5C}" type="parTrans" cxnId="{613D52CB-0649-4E4B-9982-4DD073A41C29}">
      <dgm:prSet/>
      <dgm:spPr/>
      <dgm:t>
        <a:bodyPr/>
        <a:lstStyle/>
        <a:p>
          <a:endParaRPr lang="en-US"/>
        </a:p>
      </dgm:t>
    </dgm:pt>
    <dgm:pt modelId="{19D7C645-D31F-0E46-9B9B-7C21B1FA1457}" type="sibTrans" cxnId="{613D52CB-0649-4E4B-9982-4DD073A41C29}">
      <dgm:prSet/>
      <dgm:spPr/>
      <dgm:t>
        <a:bodyPr/>
        <a:lstStyle/>
        <a:p>
          <a:endParaRPr lang="en-US"/>
        </a:p>
      </dgm:t>
    </dgm:pt>
    <dgm:pt modelId="{A2C1FB53-F0CD-C545-89DB-B8B28611A2FB}">
      <dgm:prSet phldrT="[Text]" custT="1"/>
      <dgm:spPr/>
      <dgm:t>
        <a:bodyPr/>
        <a:lstStyle/>
        <a:p>
          <a:r>
            <a:rPr lang="en-US" sz="1400" dirty="0" smtClean="0"/>
            <a:t>The practice of planning for content creation, delivery and governance.</a:t>
          </a:r>
          <a:endParaRPr lang="en-US" sz="1400" dirty="0"/>
        </a:p>
      </dgm:t>
    </dgm:pt>
    <dgm:pt modelId="{8DFDD701-07CB-BD4A-ABCD-D9ECAC6722E9}" type="parTrans" cxnId="{213DB966-BCB0-D34C-9E23-A703D96B1A64}">
      <dgm:prSet/>
      <dgm:spPr/>
      <dgm:t>
        <a:bodyPr/>
        <a:lstStyle/>
        <a:p>
          <a:endParaRPr lang="en-US"/>
        </a:p>
      </dgm:t>
    </dgm:pt>
    <dgm:pt modelId="{94E4FCAE-45C7-9244-8170-3281DA5707E0}" type="sibTrans" cxnId="{213DB966-BCB0-D34C-9E23-A703D96B1A64}">
      <dgm:prSet/>
      <dgm:spPr/>
      <dgm:t>
        <a:bodyPr/>
        <a:lstStyle/>
        <a:p>
          <a:endParaRPr lang="en-US"/>
        </a:p>
      </dgm:t>
    </dgm:pt>
    <dgm:pt modelId="{C21E49B9-6676-BC41-955A-8A86F7C986AB}">
      <dgm:prSet phldrT="[Text]" custT="1"/>
      <dgm:spPr/>
      <dgm:t>
        <a:bodyPr/>
        <a:lstStyle/>
        <a:p>
          <a:r>
            <a:rPr lang="en-US" sz="1400" dirty="0" smtClean="0"/>
            <a:t>A repeatable system that defines the entire editorial content development process for a website.</a:t>
          </a:r>
          <a:endParaRPr lang="en-US" sz="1400" dirty="0"/>
        </a:p>
      </dgm:t>
    </dgm:pt>
    <dgm:pt modelId="{BE5F2873-7A72-4C44-87E2-339606BFB8D1}" type="parTrans" cxnId="{E6B56F5E-959C-3F40-AA5B-42C08411F072}">
      <dgm:prSet/>
      <dgm:spPr/>
      <dgm:t>
        <a:bodyPr/>
        <a:lstStyle/>
        <a:p>
          <a:endParaRPr lang="en-US"/>
        </a:p>
      </dgm:t>
    </dgm:pt>
    <dgm:pt modelId="{0AFDA213-9886-CF46-AC5A-0987A321DCBB}" type="sibTrans" cxnId="{E6B56F5E-959C-3F40-AA5B-42C08411F072}">
      <dgm:prSet/>
      <dgm:spPr/>
      <dgm:t>
        <a:bodyPr/>
        <a:lstStyle/>
        <a:p>
          <a:endParaRPr lang="en-US"/>
        </a:p>
      </dgm:t>
    </dgm:pt>
    <dgm:pt modelId="{63333CF3-81CA-604D-A672-C6CABC742FC9}">
      <dgm:prSet phldrT="[Text]" custT="1"/>
      <dgm:spPr/>
      <dgm:t>
        <a:bodyPr/>
        <a:lstStyle/>
        <a:p>
          <a:r>
            <a:rPr lang="en-US" sz="1600" b="1" dirty="0" smtClean="0"/>
            <a:t>Content lifecycle</a:t>
          </a:r>
          <a:endParaRPr lang="en-US" sz="1600" b="1" dirty="0"/>
        </a:p>
      </dgm:t>
    </dgm:pt>
    <dgm:pt modelId="{90A75309-949A-4443-80A1-3C4A5734FB92}" type="parTrans" cxnId="{53E10AB0-3010-B043-9CD2-B50BFDCA710E}">
      <dgm:prSet/>
      <dgm:spPr/>
      <dgm:t>
        <a:bodyPr/>
        <a:lstStyle/>
        <a:p>
          <a:endParaRPr lang="en-US"/>
        </a:p>
      </dgm:t>
    </dgm:pt>
    <dgm:pt modelId="{8531A6B2-2893-714F-8BC6-FDF9C1D87166}" type="sibTrans" cxnId="{53E10AB0-3010-B043-9CD2-B50BFDCA710E}">
      <dgm:prSet/>
      <dgm:spPr/>
      <dgm:t>
        <a:bodyPr/>
        <a:lstStyle/>
        <a:p>
          <a:endParaRPr lang="en-US"/>
        </a:p>
      </dgm:t>
    </dgm:pt>
    <dgm:pt modelId="{191065A8-89E1-974A-8993-2A24F5C2A766}">
      <dgm:prSet phldrT="[Text]" custT="1"/>
      <dgm:spPr/>
      <dgm:t>
        <a:bodyPr/>
        <a:lstStyle/>
        <a:p>
          <a:r>
            <a:rPr lang="en-US" sz="1400" dirty="0" smtClean="0"/>
            <a:t>The various phases that content moves through in the development process, such as authoring, review, management, delivery and archiving.</a:t>
          </a:r>
          <a:endParaRPr lang="en-US" sz="1400" dirty="0"/>
        </a:p>
      </dgm:t>
    </dgm:pt>
    <dgm:pt modelId="{89CA9B2F-40B2-C14B-B0C9-5A022289CB70}" type="parTrans" cxnId="{43C0E647-A778-FF48-8897-74BC34B468A2}">
      <dgm:prSet/>
      <dgm:spPr/>
      <dgm:t>
        <a:bodyPr/>
        <a:lstStyle/>
        <a:p>
          <a:endParaRPr lang="en-US"/>
        </a:p>
      </dgm:t>
    </dgm:pt>
    <dgm:pt modelId="{9B29A944-DDA5-CF4B-8E1D-54101930DCD2}" type="sibTrans" cxnId="{43C0E647-A778-FF48-8897-74BC34B468A2}">
      <dgm:prSet/>
      <dgm:spPr/>
      <dgm:t>
        <a:bodyPr/>
        <a:lstStyle/>
        <a:p>
          <a:endParaRPr lang="en-US"/>
        </a:p>
      </dgm:t>
    </dgm:pt>
    <dgm:pt modelId="{78068C2C-21CB-9940-9F18-9664D03AC38E}">
      <dgm:prSet phldrT="[Text]" custT="1"/>
      <dgm:spPr/>
      <dgm:t>
        <a:bodyPr/>
        <a:lstStyle/>
        <a:p>
          <a:r>
            <a:rPr lang="en-US" sz="1400" dirty="0" smtClean="0"/>
            <a:t>Considering content at every step through the conception, creation, management and distribution.</a:t>
          </a:r>
          <a:endParaRPr lang="en-US" sz="1400" dirty="0"/>
        </a:p>
      </dgm:t>
    </dgm:pt>
    <dgm:pt modelId="{A9B32AA2-5FA3-CF4C-BDCB-4E8824C45C33}" type="parTrans" cxnId="{908C165D-CF6B-9E4F-9BD7-2108C6A87CED}">
      <dgm:prSet/>
      <dgm:spPr/>
      <dgm:t>
        <a:bodyPr/>
        <a:lstStyle/>
        <a:p>
          <a:endParaRPr lang="en-US"/>
        </a:p>
      </dgm:t>
    </dgm:pt>
    <dgm:pt modelId="{B8BD3308-5FF2-5647-937D-2D23B0EAC148}" type="sibTrans" cxnId="{908C165D-CF6B-9E4F-9BD7-2108C6A87CED}">
      <dgm:prSet/>
      <dgm:spPr/>
      <dgm:t>
        <a:bodyPr/>
        <a:lstStyle/>
        <a:p>
          <a:endParaRPr lang="en-US"/>
        </a:p>
      </dgm:t>
    </dgm:pt>
    <dgm:pt modelId="{4009BDB4-6A23-8D42-B124-AEEDD921A1C4}">
      <dgm:prSet phldrT="[Text]" custT="1"/>
      <dgm:spPr/>
      <dgm:t>
        <a:bodyPr/>
        <a:lstStyle/>
        <a:p>
          <a:r>
            <a:rPr lang="en-US" sz="1400" dirty="0" smtClean="0"/>
            <a:t>A process designed to maximize the impact of content to achieve business goals.</a:t>
          </a:r>
          <a:endParaRPr lang="en-US" sz="1400" dirty="0"/>
        </a:p>
      </dgm:t>
    </dgm:pt>
    <dgm:pt modelId="{6D8DFD06-2C34-CC4D-8120-7977B1D05F30}" type="parTrans" cxnId="{0D027EB9-E698-D446-A6FA-FE3EA15FDFF9}">
      <dgm:prSet/>
      <dgm:spPr/>
      <dgm:t>
        <a:bodyPr/>
        <a:lstStyle/>
        <a:p>
          <a:endParaRPr lang="en-US"/>
        </a:p>
      </dgm:t>
    </dgm:pt>
    <dgm:pt modelId="{838FAA76-45E1-9E42-96FA-59973A832C74}" type="sibTrans" cxnId="{0D027EB9-E698-D446-A6FA-FE3EA15FDFF9}">
      <dgm:prSet/>
      <dgm:spPr/>
      <dgm:t>
        <a:bodyPr/>
        <a:lstStyle/>
        <a:p>
          <a:endParaRPr lang="en-US"/>
        </a:p>
      </dgm:t>
    </dgm:pt>
    <dgm:pt modelId="{E59EE785-B699-DD43-8176-1B1F8D811623}" type="pres">
      <dgm:prSet presAssocID="{3465AB2E-19CA-B044-BBEE-C2EED4216CF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6F12FE-3BBB-A646-ADA3-A0000B6A835D}" type="pres">
      <dgm:prSet presAssocID="{BFDACDA2-99E9-124D-B694-B14668A374F1}" presName="composite" presStyleCnt="0"/>
      <dgm:spPr/>
    </dgm:pt>
    <dgm:pt modelId="{E98EC382-2BCA-8A48-AB63-689FF8542BBF}" type="pres">
      <dgm:prSet presAssocID="{BFDACDA2-99E9-124D-B694-B14668A374F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6C681A-4871-6C4C-9A0F-0CF943CB9199}" type="pres">
      <dgm:prSet presAssocID="{BFDACDA2-99E9-124D-B694-B14668A374F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9B6E2-3076-F54C-ACA4-71140C30733E}" type="pres">
      <dgm:prSet presAssocID="{1918C077-B071-6A40-AF10-AF30AB73FAEB}" presName="sp" presStyleCnt="0"/>
      <dgm:spPr/>
    </dgm:pt>
    <dgm:pt modelId="{0272BAC1-4DAA-274F-9545-205D7379FD40}" type="pres">
      <dgm:prSet presAssocID="{35895F93-9C3A-E546-BB5E-DE6DD2D8A6B1}" presName="composite" presStyleCnt="0"/>
      <dgm:spPr/>
    </dgm:pt>
    <dgm:pt modelId="{40257271-1141-9E4B-A9DD-2C9DC9F16734}" type="pres">
      <dgm:prSet presAssocID="{35895F93-9C3A-E546-BB5E-DE6DD2D8A6B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80716E-67DF-E34D-B529-A995FAB337A7}" type="pres">
      <dgm:prSet presAssocID="{35895F93-9C3A-E546-BB5E-DE6DD2D8A6B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D2A7B3-ADA4-664B-80B5-D94C2110302C}" type="pres">
      <dgm:prSet presAssocID="{19D7C645-D31F-0E46-9B9B-7C21B1FA1457}" presName="sp" presStyleCnt="0"/>
      <dgm:spPr/>
    </dgm:pt>
    <dgm:pt modelId="{2829694B-7E51-1C46-AA1B-71753F9A1D9D}" type="pres">
      <dgm:prSet presAssocID="{63333CF3-81CA-604D-A672-C6CABC742FC9}" presName="composite" presStyleCnt="0"/>
      <dgm:spPr/>
    </dgm:pt>
    <dgm:pt modelId="{AD78EB9E-E95F-6742-81AD-BA86B4A80E35}" type="pres">
      <dgm:prSet presAssocID="{63333CF3-81CA-604D-A672-C6CABC742FC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FB14C-FBCE-D04C-8C32-93ADC6AE9E22}" type="pres">
      <dgm:prSet presAssocID="{63333CF3-81CA-604D-A672-C6CABC742FC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9F44D9-3C77-9C4F-AAAA-F9B5BED3001F}" type="presOf" srcId="{35895F93-9C3A-E546-BB5E-DE6DD2D8A6B1}" destId="{40257271-1141-9E4B-A9DD-2C9DC9F16734}" srcOrd="0" destOrd="0" presId="urn:microsoft.com/office/officeart/2005/8/layout/chevron2"/>
    <dgm:cxn modelId="{E6B56F5E-959C-3F40-AA5B-42C08411F072}" srcId="{35895F93-9C3A-E546-BB5E-DE6DD2D8A6B1}" destId="{C21E49B9-6676-BC41-955A-8A86F7C986AB}" srcOrd="1" destOrd="0" parTransId="{BE5F2873-7A72-4C44-87E2-339606BFB8D1}" sibTransId="{0AFDA213-9886-CF46-AC5A-0987A321DCBB}"/>
    <dgm:cxn modelId="{53E10AB0-3010-B043-9CD2-B50BFDCA710E}" srcId="{3465AB2E-19CA-B044-BBEE-C2EED4216CFA}" destId="{63333CF3-81CA-604D-A672-C6CABC742FC9}" srcOrd="2" destOrd="0" parTransId="{90A75309-949A-4443-80A1-3C4A5734FB92}" sibTransId="{8531A6B2-2893-714F-8BC6-FDF9C1D87166}"/>
    <dgm:cxn modelId="{57AA2BC2-BEE5-F040-A515-1BAAFEEC4527}" type="presOf" srcId="{3465AB2E-19CA-B044-BBEE-C2EED4216CFA}" destId="{E59EE785-B699-DD43-8176-1B1F8D811623}" srcOrd="0" destOrd="0" presId="urn:microsoft.com/office/officeart/2005/8/layout/chevron2"/>
    <dgm:cxn modelId="{40635579-513C-3247-8A5F-9B781C8DB73A}" type="presOf" srcId="{C21E49B9-6676-BC41-955A-8A86F7C986AB}" destId="{E280716E-67DF-E34D-B529-A995FAB337A7}" srcOrd="0" destOrd="1" presId="urn:microsoft.com/office/officeart/2005/8/layout/chevron2"/>
    <dgm:cxn modelId="{0D027EB9-E698-D446-A6FA-FE3EA15FDFF9}" srcId="{35895F93-9C3A-E546-BB5E-DE6DD2D8A6B1}" destId="{4009BDB4-6A23-8D42-B124-AEEDD921A1C4}" srcOrd="2" destOrd="0" parTransId="{6D8DFD06-2C34-CC4D-8120-7977B1D05F30}" sibTransId="{838FAA76-45E1-9E42-96FA-59973A832C74}"/>
    <dgm:cxn modelId="{1E55EF2C-9295-A04B-94D0-95AFE7915F9A}" type="presOf" srcId="{191065A8-89E1-974A-8993-2A24F5C2A766}" destId="{234FB14C-FBCE-D04C-8C32-93ADC6AE9E22}" srcOrd="0" destOrd="0" presId="urn:microsoft.com/office/officeart/2005/8/layout/chevron2"/>
    <dgm:cxn modelId="{213DB966-BCB0-D34C-9E23-A703D96B1A64}" srcId="{35895F93-9C3A-E546-BB5E-DE6DD2D8A6B1}" destId="{A2C1FB53-F0CD-C545-89DB-B8B28611A2FB}" srcOrd="0" destOrd="0" parTransId="{8DFDD701-07CB-BD4A-ABCD-D9ECAC6722E9}" sibTransId="{94E4FCAE-45C7-9244-8170-3281DA5707E0}"/>
    <dgm:cxn modelId="{084AD376-A388-114F-93ED-4560170568E3}" type="presOf" srcId="{B5C23227-1261-3A4E-BB59-900C46C03FA5}" destId="{A26C681A-4871-6C4C-9A0F-0CF943CB9199}" srcOrd="0" destOrd="1" presId="urn:microsoft.com/office/officeart/2005/8/layout/chevron2"/>
    <dgm:cxn modelId="{4647C904-7A7F-DF48-988D-4BD45838E2C8}" type="presOf" srcId="{63333CF3-81CA-604D-A672-C6CABC742FC9}" destId="{AD78EB9E-E95F-6742-81AD-BA86B4A80E35}" srcOrd="0" destOrd="0" presId="urn:microsoft.com/office/officeart/2005/8/layout/chevron2"/>
    <dgm:cxn modelId="{E3945E5D-7816-8546-B237-30887C2B8C55}" srcId="{BFDACDA2-99E9-124D-B694-B14668A374F1}" destId="{8DEF8756-14C6-394F-96C9-5754954587C9}" srcOrd="0" destOrd="0" parTransId="{5B2D5B3F-BF6F-C14E-BBFC-F78AFB3964A4}" sibTransId="{E9612561-B9C0-7A43-94B3-13189FCE14F8}"/>
    <dgm:cxn modelId="{43C0E647-A778-FF48-8897-74BC34B468A2}" srcId="{63333CF3-81CA-604D-A672-C6CABC742FC9}" destId="{191065A8-89E1-974A-8993-2A24F5C2A766}" srcOrd="0" destOrd="0" parTransId="{89CA9B2F-40B2-C14B-B0C9-5A022289CB70}" sibTransId="{9B29A944-DDA5-CF4B-8E1D-54101930DCD2}"/>
    <dgm:cxn modelId="{908C165D-CF6B-9E4F-9BD7-2108C6A87CED}" srcId="{63333CF3-81CA-604D-A672-C6CABC742FC9}" destId="{78068C2C-21CB-9940-9F18-9664D03AC38E}" srcOrd="1" destOrd="0" parTransId="{A9B32AA2-5FA3-CF4C-BDCB-4E8824C45C33}" sibTransId="{B8BD3308-5FF2-5647-937D-2D23B0EAC148}"/>
    <dgm:cxn modelId="{A3DBA2D3-7E93-8941-AF17-E40EE6D11F80}" type="presOf" srcId="{A2C1FB53-F0CD-C545-89DB-B8B28611A2FB}" destId="{E280716E-67DF-E34D-B529-A995FAB337A7}" srcOrd="0" destOrd="0" presId="urn:microsoft.com/office/officeart/2005/8/layout/chevron2"/>
    <dgm:cxn modelId="{2FAC0DD0-50DF-6B4D-8A3C-02295F5C60EC}" srcId="{3465AB2E-19CA-B044-BBEE-C2EED4216CFA}" destId="{BFDACDA2-99E9-124D-B694-B14668A374F1}" srcOrd="0" destOrd="0" parTransId="{E1227D9E-BDB9-DF41-97A2-C551B72C97AF}" sibTransId="{1918C077-B071-6A40-AF10-AF30AB73FAEB}"/>
    <dgm:cxn modelId="{9B531BFE-F875-BD43-AC47-FCAAE56F6DD0}" type="presOf" srcId="{BFDACDA2-99E9-124D-B694-B14668A374F1}" destId="{E98EC382-2BCA-8A48-AB63-689FF8542BBF}" srcOrd="0" destOrd="0" presId="urn:microsoft.com/office/officeart/2005/8/layout/chevron2"/>
    <dgm:cxn modelId="{613D52CB-0649-4E4B-9982-4DD073A41C29}" srcId="{3465AB2E-19CA-B044-BBEE-C2EED4216CFA}" destId="{35895F93-9C3A-E546-BB5E-DE6DD2D8A6B1}" srcOrd="1" destOrd="0" parTransId="{21BA93B6-7F6B-3A44-90FB-0EAB74614C5C}" sibTransId="{19D7C645-D31F-0E46-9B9B-7C21B1FA1457}"/>
    <dgm:cxn modelId="{4D90956C-C534-6B4A-8F14-FAA325612D25}" type="presOf" srcId="{78068C2C-21CB-9940-9F18-9664D03AC38E}" destId="{234FB14C-FBCE-D04C-8C32-93ADC6AE9E22}" srcOrd="0" destOrd="1" presId="urn:microsoft.com/office/officeart/2005/8/layout/chevron2"/>
    <dgm:cxn modelId="{FE6D70E2-E792-B645-931D-DC05AB989A13}" type="presOf" srcId="{4009BDB4-6A23-8D42-B124-AEEDD921A1C4}" destId="{E280716E-67DF-E34D-B529-A995FAB337A7}" srcOrd="0" destOrd="2" presId="urn:microsoft.com/office/officeart/2005/8/layout/chevron2"/>
    <dgm:cxn modelId="{AC4F41F2-4499-884E-B5A1-25C4C3E99BD6}" type="presOf" srcId="{8DEF8756-14C6-394F-96C9-5754954587C9}" destId="{A26C681A-4871-6C4C-9A0F-0CF943CB9199}" srcOrd="0" destOrd="0" presId="urn:microsoft.com/office/officeart/2005/8/layout/chevron2"/>
    <dgm:cxn modelId="{21976E08-4C16-A64F-955F-2582D22879B1}" srcId="{BFDACDA2-99E9-124D-B694-B14668A374F1}" destId="{B5C23227-1261-3A4E-BB59-900C46C03FA5}" srcOrd="1" destOrd="0" parTransId="{7EF92551-CCD5-2449-9299-601119CD3E01}" sibTransId="{AD4E9443-AB74-5247-9C43-39813FAFB98B}"/>
    <dgm:cxn modelId="{2743A1E6-8843-8F40-8106-F52D38B7CA7E}" type="presParOf" srcId="{E59EE785-B699-DD43-8176-1B1F8D811623}" destId="{606F12FE-3BBB-A646-ADA3-A0000B6A835D}" srcOrd="0" destOrd="0" presId="urn:microsoft.com/office/officeart/2005/8/layout/chevron2"/>
    <dgm:cxn modelId="{50D2B6EE-F530-2441-B923-0ED4EE06C347}" type="presParOf" srcId="{606F12FE-3BBB-A646-ADA3-A0000B6A835D}" destId="{E98EC382-2BCA-8A48-AB63-689FF8542BBF}" srcOrd="0" destOrd="0" presId="urn:microsoft.com/office/officeart/2005/8/layout/chevron2"/>
    <dgm:cxn modelId="{9FD40429-2A22-F241-856E-13655E8AAC8B}" type="presParOf" srcId="{606F12FE-3BBB-A646-ADA3-A0000B6A835D}" destId="{A26C681A-4871-6C4C-9A0F-0CF943CB9199}" srcOrd="1" destOrd="0" presId="urn:microsoft.com/office/officeart/2005/8/layout/chevron2"/>
    <dgm:cxn modelId="{894BD606-77FB-2A44-8845-77B736486386}" type="presParOf" srcId="{E59EE785-B699-DD43-8176-1B1F8D811623}" destId="{1A99B6E2-3076-F54C-ACA4-71140C30733E}" srcOrd="1" destOrd="0" presId="urn:microsoft.com/office/officeart/2005/8/layout/chevron2"/>
    <dgm:cxn modelId="{E95B6BA1-8227-6C42-816D-A82D21507886}" type="presParOf" srcId="{E59EE785-B699-DD43-8176-1B1F8D811623}" destId="{0272BAC1-4DAA-274F-9545-205D7379FD40}" srcOrd="2" destOrd="0" presId="urn:microsoft.com/office/officeart/2005/8/layout/chevron2"/>
    <dgm:cxn modelId="{174F6F80-4D46-3046-BFA8-E3693DA9E1C1}" type="presParOf" srcId="{0272BAC1-4DAA-274F-9545-205D7379FD40}" destId="{40257271-1141-9E4B-A9DD-2C9DC9F16734}" srcOrd="0" destOrd="0" presId="urn:microsoft.com/office/officeart/2005/8/layout/chevron2"/>
    <dgm:cxn modelId="{3FE8A506-FC62-8C42-ACC0-CD8E47399248}" type="presParOf" srcId="{0272BAC1-4DAA-274F-9545-205D7379FD40}" destId="{E280716E-67DF-E34D-B529-A995FAB337A7}" srcOrd="1" destOrd="0" presId="urn:microsoft.com/office/officeart/2005/8/layout/chevron2"/>
    <dgm:cxn modelId="{0284DE54-6276-F547-8280-CD2CBCAB5F4F}" type="presParOf" srcId="{E59EE785-B699-DD43-8176-1B1F8D811623}" destId="{CED2A7B3-ADA4-664B-80B5-D94C2110302C}" srcOrd="3" destOrd="0" presId="urn:microsoft.com/office/officeart/2005/8/layout/chevron2"/>
    <dgm:cxn modelId="{C38F3A48-3EF5-E34F-B3AB-E4F821F5454E}" type="presParOf" srcId="{E59EE785-B699-DD43-8176-1B1F8D811623}" destId="{2829694B-7E51-1C46-AA1B-71753F9A1D9D}" srcOrd="4" destOrd="0" presId="urn:microsoft.com/office/officeart/2005/8/layout/chevron2"/>
    <dgm:cxn modelId="{C80A12A4-4FF7-5843-887C-3D2A610F3D9C}" type="presParOf" srcId="{2829694B-7E51-1C46-AA1B-71753F9A1D9D}" destId="{AD78EB9E-E95F-6742-81AD-BA86B4A80E35}" srcOrd="0" destOrd="0" presId="urn:microsoft.com/office/officeart/2005/8/layout/chevron2"/>
    <dgm:cxn modelId="{D714D391-611A-FF4F-804F-7AF1F5DA8A13}" type="presParOf" srcId="{2829694B-7E51-1C46-AA1B-71753F9A1D9D}" destId="{234FB14C-FBCE-D04C-8C32-93ADC6AE9E2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FEA99-13E9-9747-AF08-3675427D8DE7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FC2EF4-B69A-A94D-96BF-5A43C7FA6EDF}">
      <dgm:prSet phldrT="[Text]" custT="1"/>
      <dgm:spPr/>
      <dgm:t>
        <a:bodyPr/>
        <a:lstStyle/>
        <a:p>
          <a:r>
            <a:rPr lang="en-US" sz="1800" b="1" dirty="0" smtClean="0"/>
            <a:t>Research</a:t>
          </a:r>
          <a:endParaRPr lang="en-US" sz="1800" b="1" dirty="0"/>
        </a:p>
      </dgm:t>
    </dgm:pt>
    <dgm:pt modelId="{77ABA614-92A3-BB49-BC34-50A3260A1E18}" type="parTrans" cxnId="{4CADCD49-2C47-094B-BB9B-A00D1F5DD271}">
      <dgm:prSet/>
      <dgm:spPr/>
      <dgm:t>
        <a:bodyPr/>
        <a:lstStyle/>
        <a:p>
          <a:endParaRPr lang="en-US"/>
        </a:p>
      </dgm:t>
    </dgm:pt>
    <dgm:pt modelId="{7E7B03BC-ADC4-B441-BA0B-E358CBA663EE}" type="sibTrans" cxnId="{4CADCD49-2C47-094B-BB9B-A00D1F5DD271}">
      <dgm:prSet/>
      <dgm:spPr/>
      <dgm:t>
        <a:bodyPr/>
        <a:lstStyle/>
        <a:p>
          <a:endParaRPr lang="en-US"/>
        </a:p>
      </dgm:t>
    </dgm:pt>
    <dgm:pt modelId="{6290B769-B9AD-8D40-984D-9F1141C2351D}">
      <dgm:prSet phldrT="[Text]" custT="1"/>
      <dgm:spPr/>
      <dgm:t>
        <a:bodyPr/>
        <a:lstStyle/>
        <a:p>
          <a:r>
            <a:rPr lang="en-US" sz="1200" b="0" dirty="0" smtClean="0"/>
            <a:t>VOC	</a:t>
          </a:r>
          <a:endParaRPr lang="en-US" sz="1200" b="0" dirty="0"/>
        </a:p>
      </dgm:t>
    </dgm:pt>
    <dgm:pt modelId="{099595A9-4AA2-0E4B-8DE1-C001171A8AAE}" type="parTrans" cxnId="{8435D017-DF8B-F04E-BDA0-7C013ADCD332}">
      <dgm:prSet/>
      <dgm:spPr/>
      <dgm:t>
        <a:bodyPr/>
        <a:lstStyle/>
        <a:p>
          <a:endParaRPr lang="en-US"/>
        </a:p>
      </dgm:t>
    </dgm:pt>
    <dgm:pt modelId="{B75D44B2-70CE-6C4F-B100-CC31C5665BE0}" type="sibTrans" cxnId="{8435D017-DF8B-F04E-BDA0-7C013ADCD332}">
      <dgm:prSet/>
      <dgm:spPr/>
      <dgm:t>
        <a:bodyPr/>
        <a:lstStyle/>
        <a:p>
          <a:endParaRPr lang="en-US"/>
        </a:p>
      </dgm:t>
    </dgm:pt>
    <dgm:pt modelId="{97BE4BC4-0EFB-CC49-BD20-2ABE54CC51D2}">
      <dgm:prSet phldrT="[Text]" custT="1"/>
      <dgm:spPr/>
      <dgm:t>
        <a:bodyPr/>
        <a:lstStyle/>
        <a:p>
          <a:r>
            <a:rPr lang="en-US" sz="1200" b="0" dirty="0" smtClean="0"/>
            <a:t>Business goals</a:t>
          </a:r>
          <a:endParaRPr lang="en-US" sz="1200" b="0" dirty="0"/>
        </a:p>
      </dgm:t>
    </dgm:pt>
    <dgm:pt modelId="{E7599C58-836A-B243-A6DA-2188E5E541A9}" type="parTrans" cxnId="{C2D1AE6D-1B54-B641-90E1-B4026BA666EB}">
      <dgm:prSet/>
      <dgm:spPr/>
      <dgm:t>
        <a:bodyPr/>
        <a:lstStyle/>
        <a:p>
          <a:endParaRPr lang="en-US"/>
        </a:p>
      </dgm:t>
    </dgm:pt>
    <dgm:pt modelId="{3E982E5D-EE77-2C43-9722-62E99E749E2E}" type="sibTrans" cxnId="{C2D1AE6D-1B54-B641-90E1-B4026BA666EB}">
      <dgm:prSet/>
      <dgm:spPr/>
      <dgm:t>
        <a:bodyPr/>
        <a:lstStyle/>
        <a:p>
          <a:endParaRPr lang="en-US"/>
        </a:p>
      </dgm:t>
    </dgm:pt>
    <dgm:pt modelId="{9ED9F1C8-5C91-2844-B602-644CCB79B4BA}">
      <dgm:prSet phldrT="[Text]" custT="1"/>
      <dgm:spPr/>
      <dgm:t>
        <a:bodyPr/>
        <a:lstStyle/>
        <a:p>
          <a:r>
            <a:rPr lang="en-US" sz="1800" b="1" dirty="0" smtClean="0"/>
            <a:t>Write</a:t>
          </a:r>
          <a:endParaRPr lang="en-US" sz="1800" b="1" dirty="0"/>
        </a:p>
      </dgm:t>
    </dgm:pt>
    <dgm:pt modelId="{C50C933A-8523-7A4F-BAAC-02AEB4E087C2}" type="parTrans" cxnId="{4856D626-B2F9-7244-873D-FE243E71D9C7}">
      <dgm:prSet/>
      <dgm:spPr/>
      <dgm:t>
        <a:bodyPr/>
        <a:lstStyle/>
        <a:p>
          <a:endParaRPr lang="en-US"/>
        </a:p>
      </dgm:t>
    </dgm:pt>
    <dgm:pt modelId="{832033EB-F3D5-D84B-B2E6-F74339EF17AD}" type="sibTrans" cxnId="{4856D626-B2F9-7244-873D-FE243E71D9C7}">
      <dgm:prSet/>
      <dgm:spPr/>
      <dgm:t>
        <a:bodyPr/>
        <a:lstStyle/>
        <a:p>
          <a:endParaRPr lang="en-US"/>
        </a:p>
      </dgm:t>
    </dgm:pt>
    <dgm:pt modelId="{6BAF380D-14CC-8B4B-886D-5FDABF0ADFC5}">
      <dgm:prSet phldrT="[Text]" custT="1"/>
      <dgm:spPr/>
      <dgm:t>
        <a:bodyPr/>
        <a:lstStyle/>
        <a:p>
          <a:r>
            <a:rPr lang="en-US" sz="1200" b="0" dirty="0" smtClean="0"/>
            <a:t>Existing materials	</a:t>
          </a:r>
          <a:endParaRPr lang="en-US" sz="1200" b="0" dirty="0"/>
        </a:p>
      </dgm:t>
    </dgm:pt>
    <dgm:pt modelId="{EECD3C7E-4B24-D947-A39E-232226AA937D}" type="parTrans" cxnId="{07217171-2D57-4349-8D5E-E88DDD3FBC74}">
      <dgm:prSet/>
      <dgm:spPr/>
      <dgm:t>
        <a:bodyPr/>
        <a:lstStyle/>
        <a:p>
          <a:endParaRPr lang="en-US"/>
        </a:p>
      </dgm:t>
    </dgm:pt>
    <dgm:pt modelId="{ED41E57C-D32F-044D-859C-5C9ED9A8849E}" type="sibTrans" cxnId="{07217171-2D57-4349-8D5E-E88DDD3FBC74}">
      <dgm:prSet/>
      <dgm:spPr/>
      <dgm:t>
        <a:bodyPr/>
        <a:lstStyle/>
        <a:p>
          <a:endParaRPr lang="en-US"/>
        </a:p>
      </dgm:t>
    </dgm:pt>
    <dgm:pt modelId="{2B6A06F5-5EB8-894C-B22C-9BE2D553C6D3}">
      <dgm:prSet phldrT="[Text]" custT="1"/>
      <dgm:spPr/>
      <dgm:t>
        <a:bodyPr/>
        <a:lstStyle/>
        <a:p>
          <a:r>
            <a:rPr lang="en-US" sz="1200" b="0" dirty="0" smtClean="0"/>
            <a:t>Industry best practices</a:t>
          </a:r>
          <a:endParaRPr lang="en-US" sz="1200" b="0" dirty="0"/>
        </a:p>
      </dgm:t>
    </dgm:pt>
    <dgm:pt modelId="{71F76D5D-D957-DA47-804A-4900EEBD69F1}" type="parTrans" cxnId="{CF3DC760-508C-E144-9013-9D43F5A280D9}">
      <dgm:prSet/>
      <dgm:spPr/>
      <dgm:t>
        <a:bodyPr/>
        <a:lstStyle/>
        <a:p>
          <a:endParaRPr lang="en-US"/>
        </a:p>
      </dgm:t>
    </dgm:pt>
    <dgm:pt modelId="{FDC44A05-E655-F04B-8126-5F46AE32E6E1}" type="sibTrans" cxnId="{CF3DC760-508C-E144-9013-9D43F5A280D9}">
      <dgm:prSet/>
      <dgm:spPr/>
      <dgm:t>
        <a:bodyPr/>
        <a:lstStyle/>
        <a:p>
          <a:endParaRPr lang="en-US"/>
        </a:p>
      </dgm:t>
    </dgm:pt>
    <dgm:pt modelId="{62B6D009-76D3-9E44-81C4-6264271F7AA2}">
      <dgm:prSet phldrT="[Text]" custT="1"/>
      <dgm:spPr/>
      <dgm:t>
        <a:bodyPr/>
        <a:lstStyle/>
        <a:p>
          <a:r>
            <a:rPr lang="en-US" sz="1800" b="1" dirty="0" smtClean="0"/>
            <a:t>Approve</a:t>
          </a:r>
          <a:endParaRPr lang="en-US" sz="1800" b="1" dirty="0"/>
        </a:p>
      </dgm:t>
    </dgm:pt>
    <dgm:pt modelId="{1A4C35F5-696F-3144-AF18-F3CD22C9213E}" type="parTrans" cxnId="{8A0933BD-F49A-B54F-AA1C-E44A3ED10B36}">
      <dgm:prSet/>
      <dgm:spPr/>
      <dgm:t>
        <a:bodyPr/>
        <a:lstStyle/>
        <a:p>
          <a:endParaRPr lang="en-US"/>
        </a:p>
      </dgm:t>
    </dgm:pt>
    <dgm:pt modelId="{3AAEBE15-FD35-E14F-B6C0-3ECD7A079797}" type="sibTrans" cxnId="{8A0933BD-F49A-B54F-AA1C-E44A3ED10B36}">
      <dgm:prSet/>
      <dgm:spPr/>
      <dgm:t>
        <a:bodyPr/>
        <a:lstStyle/>
        <a:p>
          <a:endParaRPr lang="en-US"/>
        </a:p>
      </dgm:t>
    </dgm:pt>
    <dgm:pt modelId="{2A604351-53B1-F54C-9A17-3FCFEBBD07EC}">
      <dgm:prSet phldrT="[Text]" custT="1"/>
      <dgm:spPr/>
      <dgm:t>
        <a:bodyPr/>
        <a:lstStyle/>
        <a:p>
          <a:r>
            <a:rPr lang="en-US" sz="1200" b="0" dirty="0" smtClean="0"/>
            <a:t>Governance</a:t>
          </a:r>
          <a:endParaRPr lang="en-US" sz="1200" b="0" dirty="0"/>
        </a:p>
      </dgm:t>
    </dgm:pt>
    <dgm:pt modelId="{593C21A1-8AA4-3245-BA45-CA657F0F6693}" type="parTrans" cxnId="{BD8592AD-0400-1A44-A2C1-FC9C3ADB44DE}">
      <dgm:prSet/>
      <dgm:spPr/>
      <dgm:t>
        <a:bodyPr/>
        <a:lstStyle/>
        <a:p>
          <a:endParaRPr lang="en-US"/>
        </a:p>
      </dgm:t>
    </dgm:pt>
    <dgm:pt modelId="{396FF5AC-09DB-8746-B566-AFEE1A254E9F}" type="sibTrans" cxnId="{BD8592AD-0400-1A44-A2C1-FC9C3ADB44DE}">
      <dgm:prSet/>
      <dgm:spPr/>
      <dgm:t>
        <a:bodyPr/>
        <a:lstStyle/>
        <a:p>
          <a:endParaRPr lang="en-US"/>
        </a:p>
      </dgm:t>
    </dgm:pt>
    <dgm:pt modelId="{85E441F2-F5E2-7744-A5B8-AAA0DD018838}">
      <dgm:prSet phldrT="[Text]" custT="1"/>
      <dgm:spPr/>
      <dgm:t>
        <a:bodyPr/>
        <a:lstStyle/>
        <a:p>
          <a:r>
            <a:rPr lang="en-US" sz="1200" b="0" dirty="0" smtClean="0"/>
            <a:t>R3</a:t>
          </a:r>
          <a:endParaRPr lang="en-US" sz="1200" b="0" dirty="0"/>
        </a:p>
      </dgm:t>
    </dgm:pt>
    <dgm:pt modelId="{6CAA0362-C873-0544-8A91-51D6A858E4E1}" type="parTrans" cxnId="{AB29AC8F-3EBF-E143-8AC1-2C7169F585C6}">
      <dgm:prSet/>
      <dgm:spPr/>
      <dgm:t>
        <a:bodyPr/>
        <a:lstStyle/>
        <a:p>
          <a:endParaRPr lang="en-US"/>
        </a:p>
      </dgm:t>
    </dgm:pt>
    <dgm:pt modelId="{E03AD1C6-7409-CD43-88BC-FD673DC4CC52}" type="sibTrans" cxnId="{AB29AC8F-3EBF-E143-8AC1-2C7169F585C6}">
      <dgm:prSet/>
      <dgm:spPr/>
      <dgm:t>
        <a:bodyPr/>
        <a:lstStyle/>
        <a:p>
          <a:endParaRPr lang="en-US"/>
        </a:p>
      </dgm:t>
    </dgm:pt>
    <dgm:pt modelId="{DB29DE52-2F6C-FC4D-B45D-DE05BA7E65A8}">
      <dgm:prSet custT="1"/>
      <dgm:spPr/>
      <dgm:t>
        <a:bodyPr/>
        <a:lstStyle/>
        <a:p>
          <a:r>
            <a:rPr lang="en-US" sz="1800" b="1" dirty="0" smtClean="0"/>
            <a:t>Publish</a:t>
          </a:r>
          <a:endParaRPr lang="en-US" sz="1800" b="1" dirty="0"/>
        </a:p>
      </dgm:t>
    </dgm:pt>
    <dgm:pt modelId="{883EC176-010D-2147-9E20-A848153B4237}" type="parTrans" cxnId="{5D310D13-39A2-114D-A85D-27DDEAD98095}">
      <dgm:prSet/>
      <dgm:spPr/>
      <dgm:t>
        <a:bodyPr/>
        <a:lstStyle/>
        <a:p>
          <a:endParaRPr lang="en-US"/>
        </a:p>
      </dgm:t>
    </dgm:pt>
    <dgm:pt modelId="{0FFE328C-08FD-274C-8438-A2D50B0D5236}" type="sibTrans" cxnId="{5D310D13-39A2-114D-A85D-27DDEAD98095}">
      <dgm:prSet/>
      <dgm:spPr/>
      <dgm:t>
        <a:bodyPr/>
        <a:lstStyle/>
        <a:p>
          <a:endParaRPr lang="en-US"/>
        </a:p>
      </dgm:t>
    </dgm:pt>
    <dgm:pt modelId="{4914FB69-BDFB-CE4A-99DB-EB9565AB821F}">
      <dgm:prSet custT="1"/>
      <dgm:spPr/>
      <dgm:t>
        <a:bodyPr/>
        <a:lstStyle/>
        <a:p>
          <a:r>
            <a:rPr lang="en-US" sz="1200" b="0" dirty="0" smtClean="0"/>
            <a:t>Technology/SIMON</a:t>
          </a:r>
          <a:endParaRPr lang="en-US" sz="1200" b="0" dirty="0"/>
        </a:p>
      </dgm:t>
    </dgm:pt>
    <dgm:pt modelId="{C50AE1ED-CA57-FD4E-9FFB-B87387F02B91}" type="parTrans" cxnId="{5B76DF6A-7519-614C-A2FC-83BAF2886929}">
      <dgm:prSet/>
      <dgm:spPr/>
      <dgm:t>
        <a:bodyPr/>
        <a:lstStyle/>
        <a:p>
          <a:endParaRPr lang="en-US"/>
        </a:p>
      </dgm:t>
    </dgm:pt>
    <dgm:pt modelId="{E82292B3-4ABB-1743-9A6C-A5F5C707711F}" type="sibTrans" cxnId="{5B76DF6A-7519-614C-A2FC-83BAF2886929}">
      <dgm:prSet/>
      <dgm:spPr/>
      <dgm:t>
        <a:bodyPr/>
        <a:lstStyle/>
        <a:p>
          <a:endParaRPr lang="en-US"/>
        </a:p>
      </dgm:t>
    </dgm:pt>
    <dgm:pt modelId="{3394CBD3-08DD-8947-9591-5204A659890C}">
      <dgm:prSet custT="1"/>
      <dgm:spPr/>
      <dgm:t>
        <a:bodyPr/>
        <a:lstStyle/>
        <a:p>
          <a:r>
            <a:rPr lang="en-US" sz="1200" b="0" dirty="0" smtClean="0"/>
            <a:t>CMS</a:t>
          </a:r>
          <a:endParaRPr lang="en-US" sz="1200" b="0" dirty="0"/>
        </a:p>
      </dgm:t>
    </dgm:pt>
    <dgm:pt modelId="{0C963764-1A79-2549-A17B-557D49925CB5}" type="parTrans" cxnId="{38FB2C96-E653-714C-B54C-8CF55FB0F199}">
      <dgm:prSet/>
      <dgm:spPr/>
      <dgm:t>
        <a:bodyPr/>
        <a:lstStyle/>
        <a:p>
          <a:endParaRPr lang="en-US"/>
        </a:p>
      </dgm:t>
    </dgm:pt>
    <dgm:pt modelId="{93ECC82F-82D7-BD40-9E79-9FDD2CDB39E7}" type="sibTrans" cxnId="{38FB2C96-E653-714C-B54C-8CF55FB0F199}">
      <dgm:prSet/>
      <dgm:spPr/>
      <dgm:t>
        <a:bodyPr/>
        <a:lstStyle/>
        <a:p>
          <a:endParaRPr lang="en-US"/>
        </a:p>
      </dgm:t>
    </dgm:pt>
    <dgm:pt modelId="{4DAE85BC-B0FC-FA4F-B772-C47B20C76F6B}">
      <dgm:prSet custT="1"/>
      <dgm:spPr/>
      <dgm:t>
        <a:bodyPr/>
        <a:lstStyle/>
        <a:p>
          <a:r>
            <a:rPr lang="en-US" sz="1800" b="1" dirty="0" smtClean="0"/>
            <a:t>End</a:t>
          </a:r>
          <a:endParaRPr lang="en-US" sz="1800" b="1" dirty="0"/>
        </a:p>
      </dgm:t>
    </dgm:pt>
    <dgm:pt modelId="{F2830E11-3EFE-1042-B683-288955B4E0D7}" type="parTrans" cxnId="{471CA43D-F6C8-7F44-AFDF-B4F5CFFD6CB4}">
      <dgm:prSet/>
      <dgm:spPr/>
      <dgm:t>
        <a:bodyPr/>
        <a:lstStyle/>
        <a:p>
          <a:endParaRPr lang="en-US"/>
        </a:p>
      </dgm:t>
    </dgm:pt>
    <dgm:pt modelId="{D66F924E-72A7-4C4D-A045-71CE65AC5727}" type="sibTrans" cxnId="{471CA43D-F6C8-7F44-AFDF-B4F5CFFD6CB4}">
      <dgm:prSet/>
      <dgm:spPr/>
      <dgm:t>
        <a:bodyPr/>
        <a:lstStyle/>
        <a:p>
          <a:endParaRPr lang="en-US"/>
        </a:p>
      </dgm:t>
    </dgm:pt>
    <dgm:pt modelId="{37FDDEDB-8609-D14F-9DE7-1DE3E7115217}">
      <dgm:prSet phldrT="[Text]" custT="1"/>
      <dgm:spPr/>
      <dgm:t>
        <a:bodyPr/>
        <a:lstStyle/>
        <a:p>
          <a:r>
            <a:rPr lang="en-US" sz="1200" b="0" dirty="0" smtClean="0"/>
            <a:t>ADA</a:t>
          </a:r>
          <a:endParaRPr lang="en-US" sz="1200" b="0" dirty="0"/>
        </a:p>
      </dgm:t>
    </dgm:pt>
    <dgm:pt modelId="{A01C3F0D-7D03-5345-85CE-9989B8855795}" type="parTrans" cxnId="{A5FD2C0F-C13D-2240-A964-4C522F63F370}">
      <dgm:prSet/>
      <dgm:spPr/>
      <dgm:t>
        <a:bodyPr/>
        <a:lstStyle/>
        <a:p>
          <a:endParaRPr lang="en-US"/>
        </a:p>
      </dgm:t>
    </dgm:pt>
    <dgm:pt modelId="{D52A30E8-D8A4-6246-BC5B-08110403B82E}" type="sibTrans" cxnId="{A5FD2C0F-C13D-2240-A964-4C522F63F370}">
      <dgm:prSet/>
      <dgm:spPr/>
      <dgm:t>
        <a:bodyPr/>
        <a:lstStyle/>
        <a:p>
          <a:endParaRPr lang="en-US"/>
        </a:p>
      </dgm:t>
    </dgm:pt>
    <dgm:pt modelId="{C4838FE8-999F-0D44-AADF-E8335404188D}">
      <dgm:prSet phldrT="[Text]" custT="1"/>
      <dgm:spPr/>
      <dgm:t>
        <a:bodyPr/>
        <a:lstStyle/>
        <a:p>
          <a:r>
            <a:rPr lang="en-US" sz="1200" b="0" dirty="0" smtClean="0"/>
            <a:t>SEO</a:t>
          </a:r>
          <a:endParaRPr lang="en-US" sz="1200" b="0" dirty="0"/>
        </a:p>
      </dgm:t>
    </dgm:pt>
    <dgm:pt modelId="{2E48D0FF-AE1B-044C-B43D-231CA55CE10D}" type="parTrans" cxnId="{8FC77885-CFE5-7C47-B6C4-23C0F8A23623}">
      <dgm:prSet/>
      <dgm:spPr/>
      <dgm:t>
        <a:bodyPr/>
        <a:lstStyle/>
        <a:p>
          <a:endParaRPr lang="en-US"/>
        </a:p>
      </dgm:t>
    </dgm:pt>
    <dgm:pt modelId="{1BD8C55C-EA6B-544D-8F3A-0CA09C1E2FCD}" type="sibTrans" cxnId="{8FC77885-CFE5-7C47-B6C4-23C0F8A23623}">
      <dgm:prSet/>
      <dgm:spPr/>
      <dgm:t>
        <a:bodyPr/>
        <a:lstStyle/>
        <a:p>
          <a:endParaRPr lang="en-US"/>
        </a:p>
      </dgm:t>
    </dgm:pt>
    <dgm:pt modelId="{6A8EDC3D-BCEC-AA4F-A492-9648FAA09692}" type="pres">
      <dgm:prSet presAssocID="{3C9FEA99-13E9-9747-AF08-3675427D8DE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8EBD95-F163-E94C-AC2B-266FBD6E56FF}" type="pres">
      <dgm:prSet presAssocID="{4DAE85BC-B0FC-FA4F-B772-C47B20C76F6B}" presName="boxAndChildren" presStyleCnt="0"/>
      <dgm:spPr/>
    </dgm:pt>
    <dgm:pt modelId="{1E2748CE-DE79-EC4D-ADA0-3479DA79E428}" type="pres">
      <dgm:prSet presAssocID="{4DAE85BC-B0FC-FA4F-B772-C47B20C76F6B}" presName="parentTextBox" presStyleLbl="node1" presStyleIdx="0" presStyleCnt="5" custLinFactNeighborX="-625" custLinFactNeighborY="20975"/>
      <dgm:spPr/>
      <dgm:t>
        <a:bodyPr/>
        <a:lstStyle/>
        <a:p>
          <a:endParaRPr lang="en-US"/>
        </a:p>
      </dgm:t>
    </dgm:pt>
    <dgm:pt modelId="{E327E52E-1D81-554F-8A98-C918DD32A805}" type="pres">
      <dgm:prSet presAssocID="{0FFE328C-08FD-274C-8438-A2D50B0D5236}" presName="sp" presStyleCnt="0"/>
      <dgm:spPr/>
    </dgm:pt>
    <dgm:pt modelId="{76B1CC20-F128-8747-9E64-9A171FEEB0FC}" type="pres">
      <dgm:prSet presAssocID="{DB29DE52-2F6C-FC4D-B45D-DE05BA7E65A8}" presName="arrowAndChildren" presStyleCnt="0"/>
      <dgm:spPr/>
    </dgm:pt>
    <dgm:pt modelId="{FD0C4B43-C9D4-6E49-814A-23DDDEC92E6E}" type="pres">
      <dgm:prSet presAssocID="{DB29DE52-2F6C-FC4D-B45D-DE05BA7E65A8}" presName="parentTextArrow" presStyleLbl="node1" presStyleIdx="0" presStyleCnt="5"/>
      <dgm:spPr/>
      <dgm:t>
        <a:bodyPr/>
        <a:lstStyle/>
        <a:p>
          <a:endParaRPr lang="en-US"/>
        </a:p>
      </dgm:t>
    </dgm:pt>
    <dgm:pt modelId="{DF73F858-7149-7F4C-A5B3-9BEDBF77F45D}" type="pres">
      <dgm:prSet presAssocID="{DB29DE52-2F6C-FC4D-B45D-DE05BA7E65A8}" presName="arrow" presStyleLbl="node1" presStyleIdx="1" presStyleCnt="5"/>
      <dgm:spPr/>
      <dgm:t>
        <a:bodyPr/>
        <a:lstStyle/>
        <a:p>
          <a:endParaRPr lang="en-US"/>
        </a:p>
      </dgm:t>
    </dgm:pt>
    <dgm:pt modelId="{F1A530C7-00B6-A541-B7A0-3A98401ED245}" type="pres">
      <dgm:prSet presAssocID="{DB29DE52-2F6C-FC4D-B45D-DE05BA7E65A8}" presName="descendantArrow" presStyleCnt="0"/>
      <dgm:spPr/>
    </dgm:pt>
    <dgm:pt modelId="{0417C8C5-0070-124D-8C9F-3C6D82FADF1B}" type="pres">
      <dgm:prSet presAssocID="{4914FB69-BDFB-CE4A-99DB-EB9565AB821F}" presName="childTextArrow" presStyleLbl="fg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243D58-5080-6048-AD81-B467D4068EE9}" type="pres">
      <dgm:prSet presAssocID="{3394CBD3-08DD-8947-9591-5204A659890C}" presName="childTextArrow" presStyleLbl="fg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93D94A-B5C4-BD46-9E31-5D2E27B2D76D}" type="pres">
      <dgm:prSet presAssocID="{3AAEBE15-FD35-E14F-B6C0-3ECD7A079797}" presName="sp" presStyleCnt="0"/>
      <dgm:spPr/>
    </dgm:pt>
    <dgm:pt modelId="{BD00BD91-291B-4F4D-AEA1-EF44EF8E87E0}" type="pres">
      <dgm:prSet presAssocID="{62B6D009-76D3-9E44-81C4-6264271F7AA2}" presName="arrowAndChildren" presStyleCnt="0"/>
      <dgm:spPr/>
    </dgm:pt>
    <dgm:pt modelId="{D6E84868-73FC-2641-9B65-15DE1C1363C7}" type="pres">
      <dgm:prSet presAssocID="{62B6D009-76D3-9E44-81C4-6264271F7AA2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1EF1E211-3AA9-3744-9495-919FE4C17FED}" type="pres">
      <dgm:prSet presAssocID="{62B6D009-76D3-9E44-81C4-6264271F7AA2}" presName="arrow" presStyleLbl="node1" presStyleIdx="2" presStyleCnt="5"/>
      <dgm:spPr/>
      <dgm:t>
        <a:bodyPr/>
        <a:lstStyle/>
        <a:p>
          <a:endParaRPr lang="en-US"/>
        </a:p>
      </dgm:t>
    </dgm:pt>
    <dgm:pt modelId="{700BDDC5-D685-4E41-80FE-4B5BA02126FB}" type="pres">
      <dgm:prSet presAssocID="{62B6D009-76D3-9E44-81C4-6264271F7AA2}" presName="descendantArrow" presStyleCnt="0"/>
      <dgm:spPr/>
    </dgm:pt>
    <dgm:pt modelId="{BE6A136C-5518-2344-A50C-2737F4E7D3D8}" type="pres">
      <dgm:prSet presAssocID="{2A604351-53B1-F54C-9A17-3FCFEBBD07EC}" presName="childTextArrow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F160F-C5EF-934A-9FAC-398A24C21C66}" type="pres">
      <dgm:prSet presAssocID="{85E441F2-F5E2-7744-A5B8-AAA0DD018838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FE49E-6E95-3A4F-B8E8-8184DFF59058}" type="pres">
      <dgm:prSet presAssocID="{832033EB-F3D5-D84B-B2E6-F74339EF17AD}" presName="sp" presStyleCnt="0"/>
      <dgm:spPr/>
    </dgm:pt>
    <dgm:pt modelId="{4544491A-B522-004B-9E6E-A5645CD10855}" type="pres">
      <dgm:prSet presAssocID="{9ED9F1C8-5C91-2844-B602-644CCB79B4BA}" presName="arrowAndChildren" presStyleCnt="0"/>
      <dgm:spPr/>
    </dgm:pt>
    <dgm:pt modelId="{654BEFD1-CFDC-4047-AED9-E2504B10A7F4}" type="pres">
      <dgm:prSet presAssocID="{9ED9F1C8-5C91-2844-B602-644CCB79B4BA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2D9CA8F1-BDD8-9C4C-8F4E-1E77231CD28C}" type="pres">
      <dgm:prSet presAssocID="{9ED9F1C8-5C91-2844-B602-644CCB79B4BA}" presName="arrow" presStyleLbl="node1" presStyleIdx="3" presStyleCnt="5"/>
      <dgm:spPr/>
      <dgm:t>
        <a:bodyPr/>
        <a:lstStyle/>
        <a:p>
          <a:endParaRPr lang="en-US"/>
        </a:p>
      </dgm:t>
    </dgm:pt>
    <dgm:pt modelId="{BAE3C56F-6E88-C44E-9959-B32CACA45F26}" type="pres">
      <dgm:prSet presAssocID="{9ED9F1C8-5C91-2844-B602-644CCB79B4BA}" presName="descendantArrow" presStyleCnt="0"/>
      <dgm:spPr/>
    </dgm:pt>
    <dgm:pt modelId="{92C25970-C897-204A-8DB1-64EF0483B3C2}" type="pres">
      <dgm:prSet presAssocID="{6BAF380D-14CC-8B4B-886D-5FDABF0ADFC5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A44A6-ACB0-4C46-AFB2-13F3FCE53C94}" type="pres">
      <dgm:prSet presAssocID="{2B6A06F5-5EB8-894C-B22C-9BE2D553C6D3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E7657-2D4A-6143-9272-08AF5B259D40}" type="pres">
      <dgm:prSet presAssocID="{37FDDEDB-8609-D14F-9DE7-1DE3E7115217}" presName="childTextArrow" presStyleLbl="fg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C3538-3C4D-744A-BD1D-08285D33238C}" type="pres">
      <dgm:prSet presAssocID="{C4838FE8-999F-0D44-AADF-E8335404188D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50052-AEB0-4847-902C-B1D1EBB4B103}" type="pres">
      <dgm:prSet presAssocID="{7E7B03BC-ADC4-B441-BA0B-E358CBA663EE}" presName="sp" presStyleCnt="0"/>
      <dgm:spPr/>
    </dgm:pt>
    <dgm:pt modelId="{5FB25001-E716-574C-A7AE-34EA0B6225EF}" type="pres">
      <dgm:prSet presAssocID="{12FC2EF4-B69A-A94D-96BF-5A43C7FA6EDF}" presName="arrowAndChildren" presStyleCnt="0"/>
      <dgm:spPr/>
    </dgm:pt>
    <dgm:pt modelId="{F8765361-217E-D143-A783-1DC5E27ED243}" type="pres">
      <dgm:prSet presAssocID="{12FC2EF4-B69A-A94D-96BF-5A43C7FA6EDF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C4F7C96B-872B-4448-B4E2-3590687B2A38}" type="pres">
      <dgm:prSet presAssocID="{12FC2EF4-B69A-A94D-96BF-5A43C7FA6EDF}" presName="arrow" presStyleLbl="node1" presStyleIdx="4" presStyleCnt="5"/>
      <dgm:spPr/>
      <dgm:t>
        <a:bodyPr/>
        <a:lstStyle/>
        <a:p>
          <a:endParaRPr lang="en-US"/>
        </a:p>
      </dgm:t>
    </dgm:pt>
    <dgm:pt modelId="{F4C47A96-D9A0-1B4B-B4E3-D461EF48C3F7}" type="pres">
      <dgm:prSet presAssocID="{12FC2EF4-B69A-A94D-96BF-5A43C7FA6EDF}" presName="descendantArrow" presStyleCnt="0"/>
      <dgm:spPr/>
    </dgm:pt>
    <dgm:pt modelId="{E46DBF8B-72A5-2742-BD31-4C2DBD5A3305}" type="pres">
      <dgm:prSet presAssocID="{6290B769-B9AD-8D40-984D-9F1141C2351D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0331E2-DC01-2B44-8236-4216232F182C}" type="pres">
      <dgm:prSet presAssocID="{97BE4BC4-0EFB-CC49-BD20-2ABE54CC51D2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77BC0B-29B9-CA44-949F-C84C38FB44AF}" type="presOf" srcId="{DB29DE52-2F6C-FC4D-B45D-DE05BA7E65A8}" destId="{DF73F858-7149-7F4C-A5B3-9BEDBF77F45D}" srcOrd="1" destOrd="0" presId="urn:microsoft.com/office/officeart/2005/8/layout/process4"/>
    <dgm:cxn modelId="{DF9C83AB-DA7D-4E47-842D-9B2F34D9B864}" type="presOf" srcId="{62B6D009-76D3-9E44-81C4-6264271F7AA2}" destId="{D6E84868-73FC-2641-9B65-15DE1C1363C7}" srcOrd="0" destOrd="0" presId="urn:microsoft.com/office/officeart/2005/8/layout/process4"/>
    <dgm:cxn modelId="{61A023D1-0E88-F74C-AB59-642F54048A9A}" type="presOf" srcId="{6BAF380D-14CC-8B4B-886D-5FDABF0ADFC5}" destId="{92C25970-C897-204A-8DB1-64EF0483B3C2}" srcOrd="0" destOrd="0" presId="urn:microsoft.com/office/officeart/2005/8/layout/process4"/>
    <dgm:cxn modelId="{5B76DF6A-7519-614C-A2FC-83BAF2886929}" srcId="{DB29DE52-2F6C-FC4D-B45D-DE05BA7E65A8}" destId="{4914FB69-BDFB-CE4A-99DB-EB9565AB821F}" srcOrd="0" destOrd="0" parTransId="{C50AE1ED-CA57-FD4E-9FFB-B87387F02B91}" sibTransId="{E82292B3-4ABB-1743-9A6C-A5F5C707711F}"/>
    <dgm:cxn modelId="{B43DEF8A-D88E-5E49-87D1-D73E97BFFA62}" type="presOf" srcId="{37FDDEDB-8609-D14F-9DE7-1DE3E7115217}" destId="{30CE7657-2D4A-6143-9272-08AF5B259D40}" srcOrd="0" destOrd="0" presId="urn:microsoft.com/office/officeart/2005/8/layout/process4"/>
    <dgm:cxn modelId="{8435D017-DF8B-F04E-BDA0-7C013ADCD332}" srcId="{12FC2EF4-B69A-A94D-96BF-5A43C7FA6EDF}" destId="{6290B769-B9AD-8D40-984D-9F1141C2351D}" srcOrd="0" destOrd="0" parTransId="{099595A9-4AA2-0E4B-8DE1-C001171A8AAE}" sibTransId="{B75D44B2-70CE-6C4F-B100-CC31C5665BE0}"/>
    <dgm:cxn modelId="{CF3DC760-508C-E144-9013-9D43F5A280D9}" srcId="{9ED9F1C8-5C91-2844-B602-644CCB79B4BA}" destId="{2B6A06F5-5EB8-894C-B22C-9BE2D553C6D3}" srcOrd="1" destOrd="0" parTransId="{71F76D5D-D957-DA47-804A-4900EEBD69F1}" sibTransId="{FDC44A05-E655-F04B-8126-5F46AE32E6E1}"/>
    <dgm:cxn modelId="{07217171-2D57-4349-8D5E-E88DDD3FBC74}" srcId="{9ED9F1C8-5C91-2844-B602-644CCB79B4BA}" destId="{6BAF380D-14CC-8B4B-886D-5FDABF0ADFC5}" srcOrd="0" destOrd="0" parTransId="{EECD3C7E-4B24-D947-A39E-232226AA937D}" sibTransId="{ED41E57C-D32F-044D-859C-5C9ED9A8849E}"/>
    <dgm:cxn modelId="{4856D626-B2F9-7244-873D-FE243E71D9C7}" srcId="{3C9FEA99-13E9-9747-AF08-3675427D8DE7}" destId="{9ED9F1C8-5C91-2844-B602-644CCB79B4BA}" srcOrd="1" destOrd="0" parTransId="{C50C933A-8523-7A4F-BAAC-02AEB4E087C2}" sibTransId="{832033EB-F3D5-D84B-B2E6-F74339EF17AD}"/>
    <dgm:cxn modelId="{AB29AC8F-3EBF-E143-8AC1-2C7169F585C6}" srcId="{62B6D009-76D3-9E44-81C4-6264271F7AA2}" destId="{85E441F2-F5E2-7744-A5B8-AAA0DD018838}" srcOrd="1" destOrd="0" parTransId="{6CAA0362-C873-0544-8A91-51D6A858E4E1}" sibTransId="{E03AD1C6-7409-CD43-88BC-FD673DC4CC52}"/>
    <dgm:cxn modelId="{C8E135DE-C15E-F641-9C00-D156904A5D9E}" type="presOf" srcId="{9ED9F1C8-5C91-2844-B602-644CCB79B4BA}" destId="{654BEFD1-CFDC-4047-AED9-E2504B10A7F4}" srcOrd="0" destOrd="0" presId="urn:microsoft.com/office/officeart/2005/8/layout/process4"/>
    <dgm:cxn modelId="{E3B648C7-502F-9649-A4EC-521A42E10EBC}" type="presOf" srcId="{97BE4BC4-0EFB-CC49-BD20-2ABE54CC51D2}" destId="{FA0331E2-DC01-2B44-8236-4216232F182C}" srcOrd="0" destOrd="0" presId="urn:microsoft.com/office/officeart/2005/8/layout/process4"/>
    <dgm:cxn modelId="{4CADCD49-2C47-094B-BB9B-A00D1F5DD271}" srcId="{3C9FEA99-13E9-9747-AF08-3675427D8DE7}" destId="{12FC2EF4-B69A-A94D-96BF-5A43C7FA6EDF}" srcOrd="0" destOrd="0" parTransId="{77ABA614-92A3-BB49-BC34-50A3260A1E18}" sibTransId="{7E7B03BC-ADC4-B441-BA0B-E358CBA663EE}"/>
    <dgm:cxn modelId="{8A0933BD-F49A-B54F-AA1C-E44A3ED10B36}" srcId="{3C9FEA99-13E9-9747-AF08-3675427D8DE7}" destId="{62B6D009-76D3-9E44-81C4-6264271F7AA2}" srcOrd="2" destOrd="0" parTransId="{1A4C35F5-696F-3144-AF18-F3CD22C9213E}" sibTransId="{3AAEBE15-FD35-E14F-B6C0-3ECD7A079797}"/>
    <dgm:cxn modelId="{006104AA-91C7-B740-9568-4218B84E6AB5}" type="presOf" srcId="{3C9FEA99-13E9-9747-AF08-3675427D8DE7}" destId="{6A8EDC3D-BCEC-AA4F-A492-9648FAA09692}" srcOrd="0" destOrd="0" presId="urn:microsoft.com/office/officeart/2005/8/layout/process4"/>
    <dgm:cxn modelId="{EAB5377D-DD32-244C-892B-945BAD858735}" type="presOf" srcId="{4914FB69-BDFB-CE4A-99DB-EB9565AB821F}" destId="{0417C8C5-0070-124D-8C9F-3C6D82FADF1B}" srcOrd="0" destOrd="0" presId="urn:microsoft.com/office/officeart/2005/8/layout/process4"/>
    <dgm:cxn modelId="{167F36A2-77A1-4C4B-8ADE-7FCF180842B9}" type="presOf" srcId="{DB29DE52-2F6C-FC4D-B45D-DE05BA7E65A8}" destId="{FD0C4B43-C9D4-6E49-814A-23DDDEC92E6E}" srcOrd="0" destOrd="0" presId="urn:microsoft.com/office/officeart/2005/8/layout/process4"/>
    <dgm:cxn modelId="{9A08694D-39D4-ED48-991B-6FCC6CC16E27}" type="presOf" srcId="{2A604351-53B1-F54C-9A17-3FCFEBBD07EC}" destId="{BE6A136C-5518-2344-A50C-2737F4E7D3D8}" srcOrd="0" destOrd="0" presId="urn:microsoft.com/office/officeart/2005/8/layout/process4"/>
    <dgm:cxn modelId="{38FB2C96-E653-714C-B54C-8CF55FB0F199}" srcId="{DB29DE52-2F6C-FC4D-B45D-DE05BA7E65A8}" destId="{3394CBD3-08DD-8947-9591-5204A659890C}" srcOrd="1" destOrd="0" parTransId="{0C963764-1A79-2549-A17B-557D49925CB5}" sibTransId="{93ECC82F-82D7-BD40-9E79-9FDD2CDB39E7}"/>
    <dgm:cxn modelId="{8FC77885-CFE5-7C47-B6C4-23C0F8A23623}" srcId="{9ED9F1C8-5C91-2844-B602-644CCB79B4BA}" destId="{C4838FE8-999F-0D44-AADF-E8335404188D}" srcOrd="3" destOrd="0" parTransId="{2E48D0FF-AE1B-044C-B43D-231CA55CE10D}" sibTransId="{1BD8C55C-EA6B-544D-8F3A-0CA09C1E2FCD}"/>
    <dgm:cxn modelId="{BD8592AD-0400-1A44-A2C1-FC9C3ADB44DE}" srcId="{62B6D009-76D3-9E44-81C4-6264271F7AA2}" destId="{2A604351-53B1-F54C-9A17-3FCFEBBD07EC}" srcOrd="0" destOrd="0" parTransId="{593C21A1-8AA4-3245-BA45-CA657F0F6693}" sibTransId="{396FF5AC-09DB-8746-B566-AFEE1A254E9F}"/>
    <dgm:cxn modelId="{471CA43D-F6C8-7F44-AFDF-B4F5CFFD6CB4}" srcId="{3C9FEA99-13E9-9747-AF08-3675427D8DE7}" destId="{4DAE85BC-B0FC-FA4F-B772-C47B20C76F6B}" srcOrd="4" destOrd="0" parTransId="{F2830E11-3EFE-1042-B683-288955B4E0D7}" sibTransId="{D66F924E-72A7-4C4D-A045-71CE65AC5727}"/>
    <dgm:cxn modelId="{424E8ED6-F9A7-7F40-82C3-E23974238111}" type="presOf" srcId="{4DAE85BC-B0FC-FA4F-B772-C47B20C76F6B}" destId="{1E2748CE-DE79-EC4D-ADA0-3479DA79E428}" srcOrd="0" destOrd="0" presId="urn:microsoft.com/office/officeart/2005/8/layout/process4"/>
    <dgm:cxn modelId="{5D74AE5C-4E2E-F148-A553-69E2ACF0A0F0}" type="presOf" srcId="{12FC2EF4-B69A-A94D-96BF-5A43C7FA6EDF}" destId="{F8765361-217E-D143-A783-1DC5E27ED243}" srcOrd="0" destOrd="0" presId="urn:microsoft.com/office/officeart/2005/8/layout/process4"/>
    <dgm:cxn modelId="{A5FD2C0F-C13D-2240-A964-4C522F63F370}" srcId="{9ED9F1C8-5C91-2844-B602-644CCB79B4BA}" destId="{37FDDEDB-8609-D14F-9DE7-1DE3E7115217}" srcOrd="2" destOrd="0" parTransId="{A01C3F0D-7D03-5345-85CE-9989B8855795}" sibTransId="{D52A30E8-D8A4-6246-BC5B-08110403B82E}"/>
    <dgm:cxn modelId="{78B60A48-7ED4-BA44-B38D-1D783E9DEF80}" type="presOf" srcId="{85E441F2-F5E2-7744-A5B8-AAA0DD018838}" destId="{732F160F-C5EF-934A-9FAC-398A24C21C66}" srcOrd="0" destOrd="0" presId="urn:microsoft.com/office/officeart/2005/8/layout/process4"/>
    <dgm:cxn modelId="{9999C9B9-BECE-1741-A0F9-527A193A8D87}" type="presOf" srcId="{2B6A06F5-5EB8-894C-B22C-9BE2D553C6D3}" destId="{643A44A6-ACB0-4C46-AFB2-13F3FCE53C94}" srcOrd="0" destOrd="0" presId="urn:microsoft.com/office/officeart/2005/8/layout/process4"/>
    <dgm:cxn modelId="{B1F3A5EF-FD36-6642-8726-D1638813F8F9}" type="presOf" srcId="{62B6D009-76D3-9E44-81C4-6264271F7AA2}" destId="{1EF1E211-3AA9-3744-9495-919FE4C17FED}" srcOrd="1" destOrd="0" presId="urn:microsoft.com/office/officeart/2005/8/layout/process4"/>
    <dgm:cxn modelId="{3F3CCAFD-FCE9-1B48-A8C1-ECCACE655D61}" type="presOf" srcId="{C4838FE8-999F-0D44-AADF-E8335404188D}" destId="{06DC3538-3C4D-744A-BD1D-08285D33238C}" srcOrd="0" destOrd="0" presId="urn:microsoft.com/office/officeart/2005/8/layout/process4"/>
    <dgm:cxn modelId="{5D310D13-39A2-114D-A85D-27DDEAD98095}" srcId="{3C9FEA99-13E9-9747-AF08-3675427D8DE7}" destId="{DB29DE52-2F6C-FC4D-B45D-DE05BA7E65A8}" srcOrd="3" destOrd="0" parTransId="{883EC176-010D-2147-9E20-A848153B4237}" sibTransId="{0FFE328C-08FD-274C-8438-A2D50B0D5236}"/>
    <dgm:cxn modelId="{39E49CC9-23D2-1649-A77E-F0AE834166A3}" type="presOf" srcId="{6290B769-B9AD-8D40-984D-9F1141C2351D}" destId="{E46DBF8B-72A5-2742-BD31-4C2DBD5A3305}" srcOrd="0" destOrd="0" presId="urn:microsoft.com/office/officeart/2005/8/layout/process4"/>
    <dgm:cxn modelId="{07272B79-3FF3-DD49-A662-218D5FD109FF}" type="presOf" srcId="{12FC2EF4-B69A-A94D-96BF-5A43C7FA6EDF}" destId="{C4F7C96B-872B-4448-B4E2-3590687B2A38}" srcOrd="1" destOrd="0" presId="urn:microsoft.com/office/officeart/2005/8/layout/process4"/>
    <dgm:cxn modelId="{C2D1AE6D-1B54-B641-90E1-B4026BA666EB}" srcId="{12FC2EF4-B69A-A94D-96BF-5A43C7FA6EDF}" destId="{97BE4BC4-0EFB-CC49-BD20-2ABE54CC51D2}" srcOrd="1" destOrd="0" parTransId="{E7599C58-836A-B243-A6DA-2188E5E541A9}" sibTransId="{3E982E5D-EE77-2C43-9722-62E99E749E2E}"/>
    <dgm:cxn modelId="{7064319E-5757-F044-AF62-4FE62B4E133C}" type="presOf" srcId="{9ED9F1C8-5C91-2844-B602-644CCB79B4BA}" destId="{2D9CA8F1-BDD8-9C4C-8F4E-1E77231CD28C}" srcOrd="1" destOrd="0" presId="urn:microsoft.com/office/officeart/2005/8/layout/process4"/>
    <dgm:cxn modelId="{93453E8E-8AC9-3D4A-AF6B-21E8D454A7C5}" type="presOf" srcId="{3394CBD3-08DD-8947-9591-5204A659890C}" destId="{09243D58-5080-6048-AD81-B467D4068EE9}" srcOrd="0" destOrd="0" presId="urn:microsoft.com/office/officeart/2005/8/layout/process4"/>
    <dgm:cxn modelId="{1D147126-8C73-A549-A1DC-BF70084B286D}" type="presParOf" srcId="{6A8EDC3D-BCEC-AA4F-A492-9648FAA09692}" destId="{6C8EBD95-F163-E94C-AC2B-266FBD6E56FF}" srcOrd="0" destOrd="0" presId="urn:microsoft.com/office/officeart/2005/8/layout/process4"/>
    <dgm:cxn modelId="{99DDC728-AC63-354F-8A98-D51BE8644509}" type="presParOf" srcId="{6C8EBD95-F163-E94C-AC2B-266FBD6E56FF}" destId="{1E2748CE-DE79-EC4D-ADA0-3479DA79E428}" srcOrd="0" destOrd="0" presId="urn:microsoft.com/office/officeart/2005/8/layout/process4"/>
    <dgm:cxn modelId="{ECEE8DD0-971A-844A-B8F9-9029696AD1C6}" type="presParOf" srcId="{6A8EDC3D-BCEC-AA4F-A492-9648FAA09692}" destId="{E327E52E-1D81-554F-8A98-C918DD32A805}" srcOrd="1" destOrd="0" presId="urn:microsoft.com/office/officeart/2005/8/layout/process4"/>
    <dgm:cxn modelId="{F04E1434-DE7C-274A-A1A3-2CBA7D95695A}" type="presParOf" srcId="{6A8EDC3D-BCEC-AA4F-A492-9648FAA09692}" destId="{76B1CC20-F128-8747-9E64-9A171FEEB0FC}" srcOrd="2" destOrd="0" presId="urn:microsoft.com/office/officeart/2005/8/layout/process4"/>
    <dgm:cxn modelId="{F3E84C95-41A9-C241-A7E0-4B336B37D64A}" type="presParOf" srcId="{76B1CC20-F128-8747-9E64-9A171FEEB0FC}" destId="{FD0C4B43-C9D4-6E49-814A-23DDDEC92E6E}" srcOrd="0" destOrd="0" presId="urn:microsoft.com/office/officeart/2005/8/layout/process4"/>
    <dgm:cxn modelId="{2E63E7A4-155E-CA48-AD6B-03983742A884}" type="presParOf" srcId="{76B1CC20-F128-8747-9E64-9A171FEEB0FC}" destId="{DF73F858-7149-7F4C-A5B3-9BEDBF77F45D}" srcOrd="1" destOrd="0" presId="urn:microsoft.com/office/officeart/2005/8/layout/process4"/>
    <dgm:cxn modelId="{7582276A-DEEB-1A48-901F-A585C0929967}" type="presParOf" srcId="{76B1CC20-F128-8747-9E64-9A171FEEB0FC}" destId="{F1A530C7-00B6-A541-B7A0-3A98401ED245}" srcOrd="2" destOrd="0" presId="urn:microsoft.com/office/officeart/2005/8/layout/process4"/>
    <dgm:cxn modelId="{104329AA-2D61-864D-9C45-5FF5FC82C859}" type="presParOf" srcId="{F1A530C7-00B6-A541-B7A0-3A98401ED245}" destId="{0417C8C5-0070-124D-8C9F-3C6D82FADF1B}" srcOrd="0" destOrd="0" presId="urn:microsoft.com/office/officeart/2005/8/layout/process4"/>
    <dgm:cxn modelId="{C61EEC6A-C2F1-DF40-B311-FC2F963BDD3B}" type="presParOf" srcId="{F1A530C7-00B6-A541-B7A0-3A98401ED245}" destId="{09243D58-5080-6048-AD81-B467D4068EE9}" srcOrd="1" destOrd="0" presId="urn:microsoft.com/office/officeart/2005/8/layout/process4"/>
    <dgm:cxn modelId="{B3CC096B-42C7-534B-9A62-9BC4899343E6}" type="presParOf" srcId="{6A8EDC3D-BCEC-AA4F-A492-9648FAA09692}" destId="{7193D94A-B5C4-BD46-9E31-5D2E27B2D76D}" srcOrd="3" destOrd="0" presId="urn:microsoft.com/office/officeart/2005/8/layout/process4"/>
    <dgm:cxn modelId="{945AB1C3-1B97-7148-9724-D1BCC901287B}" type="presParOf" srcId="{6A8EDC3D-BCEC-AA4F-A492-9648FAA09692}" destId="{BD00BD91-291B-4F4D-AEA1-EF44EF8E87E0}" srcOrd="4" destOrd="0" presId="urn:microsoft.com/office/officeart/2005/8/layout/process4"/>
    <dgm:cxn modelId="{0D4B4C6A-56BF-0C47-9FD5-A937F423EBA7}" type="presParOf" srcId="{BD00BD91-291B-4F4D-AEA1-EF44EF8E87E0}" destId="{D6E84868-73FC-2641-9B65-15DE1C1363C7}" srcOrd="0" destOrd="0" presId="urn:microsoft.com/office/officeart/2005/8/layout/process4"/>
    <dgm:cxn modelId="{ECF2D668-B338-EE46-B677-59D0DF264867}" type="presParOf" srcId="{BD00BD91-291B-4F4D-AEA1-EF44EF8E87E0}" destId="{1EF1E211-3AA9-3744-9495-919FE4C17FED}" srcOrd="1" destOrd="0" presId="urn:microsoft.com/office/officeart/2005/8/layout/process4"/>
    <dgm:cxn modelId="{E85312AD-3681-6A48-A88D-0DA28ACBF8E3}" type="presParOf" srcId="{BD00BD91-291B-4F4D-AEA1-EF44EF8E87E0}" destId="{700BDDC5-D685-4E41-80FE-4B5BA02126FB}" srcOrd="2" destOrd="0" presId="urn:microsoft.com/office/officeart/2005/8/layout/process4"/>
    <dgm:cxn modelId="{D0DCE04A-62B0-534C-A285-696E85C0A1F4}" type="presParOf" srcId="{700BDDC5-D685-4E41-80FE-4B5BA02126FB}" destId="{BE6A136C-5518-2344-A50C-2737F4E7D3D8}" srcOrd="0" destOrd="0" presId="urn:microsoft.com/office/officeart/2005/8/layout/process4"/>
    <dgm:cxn modelId="{ECF43737-149D-B144-8167-DF52208ADA06}" type="presParOf" srcId="{700BDDC5-D685-4E41-80FE-4B5BA02126FB}" destId="{732F160F-C5EF-934A-9FAC-398A24C21C66}" srcOrd="1" destOrd="0" presId="urn:microsoft.com/office/officeart/2005/8/layout/process4"/>
    <dgm:cxn modelId="{77A86D44-EB5E-F442-9AB8-F82F5D51FE90}" type="presParOf" srcId="{6A8EDC3D-BCEC-AA4F-A492-9648FAA09692}" destId="{DEDFE49E-6E95-3A4F-B8E8-8184DFF59058}" srcOrd="5" destOrd="0" presId="urn:microsoft.com/office/officeart/2005/8/layout/process4"/>
    <dgm:cxn modelId="{DE5B3732-E04E-804E-A7E9-890ED9EF91D1}" type="presParOf" srcId="{6A8EDC3D-BCEC-AA4F-A492-9648FAA09692}" destId="{4544491A-B522-004B-9E6E-A5645CD10855}" srcOrd="6" destOrd="0" presId="urn:microsoft.com/office/officeart/2005/8/layout/process4"/>
    <dgm:cxn modelId="{8E763983-11A2-0F4F-9774-CFF1FF83314B}" type="presParOf" srcId="{4544491A-B522-004B-9E6E-A5645CD10855}" destId="{654BEFD1-CFDC-4047-AED9-E2504B10A7F4}" srcOrd="0" destOrd="0" presId="urn:microsoft.com/office/officeart/2005/8/layout/process4"/>
    <dgm:cxn modelId="{8A8ED845-29BC-2542-82D4-761EC9E7D9A4}" type="presParOf" srcId="{4544491A-B522-004B-9E6E-A5645CD10855}" destId="{2D9CA8F1-BDD8-9C4C-8F4E-1E77231CD28C}" srcOrd="1" destOrd="0" presId="urn:microsoft.com/office/officeart/2005/8/layout/process4"/>
    <dgm:cxn modelId="{A59AA561-0028-314C-BE54-583B2328FB43}" type="presParOf" srcId="{4544491A-B522-004B-9E6E-A5645CD10855}" destId="{BAE3C56F-6E88-C44E-9959-B32CACA45F26}" srcOrd="2" destOrd="0" presId="urn:microsoft.com/office/officeart/2005/8/layout/process4"/>
    <dgm:cxn modelId="{526B5727-3198-4342-83B5-6A9B9DDEB744}" type="presParOf" srcId="{BAE3C56F-6E88-C44E-9959-B32CACA45F26}" destId="{92C25970-C897-204A-8DB1-64EF0483B3C2}" srcOrd="0" destOrd="0" presId="urn:microsoft.com/office/officeart/2005/8/layout/process4"/>
    <dgm:cxn modelId="{73344AA9-EFAA-584A-A15A-8D26D9D1CDBF}" type="presParOf" srcId="{BAE3C56F-6E88-C44E-9959-B32CACA45F26}" destId="{643A44A6-ACB0-4C46-AFB2-13F3FCE53C94}" srcOrd="1" destOrd="0" presId="urn:microsoft.com/office/officeart/2005/8/layout/process4"/>
    <dgm:cxn modelId="{420C5711-8DD8-CA43-AAA8-F9E38CEB38C6}" type="presParOf" srcId="{BAE3C56F-6E88-C44E-9959-B32CACA45F26}" destId="{30CE7657-2D4A-6143-9272-08AF5B259D40}" srcOrd="2" destOrd="0" presId="urn:microsoft.com/office/officeart/2005/8/layout/process4"/>
    <dgm:cxn modelId="{A719D884-162C-AD46-BFA3-1F7AEBFC149C}" type="presParOf" srcId="{BAE3C56F-6E88-C44E-9959-B32CACA45F26}" destId="{06DC3538-3C4D-744A-BD1D-08285D33238C}" srcOrd="3" destOrd="0" presId="urn:microsoft.com/office/officeart/2005/8/layout/process4"/>
    <dgm:cxn modelId="{A1A4368E-909F-1D4F-B9A6-C2F45658EBF4}" type="presParOf" srcId="{6A8EDC3D-BCEC-AA4F-A492-9648FAA09692}" destId="{D6450052-AEB0-4847-902C-B1D1EBB4B103}" srcOrd="7" destOrd="0" presId="urn:microsoft.com/office/officeart/2005/8/layout/process4"/>
    <dgm:cxn modelId="{05208C42-9085-9043-BE5B-A2081A14E63A}" type="presParOf" srcId="{6A8EDC3D-BCEC-AA4F-A492-9648FAA09692}" destId="{5FB25001-E716-574C-A7AE-34EA0B6225EF}" srcOrd="8" destOrd="0" presId="urn:microsoft.com/office/officeart/2005/8/layout/process4"/>
    <dgm:cxn modelId="{A8D584EE-F1DE-A24E-BAB9-1737FA3F60C2}" type="presParOf" srcId="{5FB25001-E716-574C-A7AE-34EA0B6225EF}" destId="{F8765361-217E-D143-A783-1DC5E27ED243}" srcOrd="0" destOrd="0" presId="urn:microsoft.com/office/officeart/2005/8/layout/process4"/>
    <dgm:cxn modelId="{3A90DC67-2E63-D940-8D0B-47CB7AD0BA10}" type="presParOf" srcId="{5FB25001-E716-574C-A7AE-34EA0B6225EF}" destId="{C4F7C96B-872B-4448-B4E2-3590687B2A38}" srcOrd="1" destOrd="0" presId="urn:microsoft.com/office/officeart/2005/8/layout/process4"/>
    <dgm:cxn modelId="{C537BE92-1443-5A4F-8979-D069BA4AD2BE}" type="presParOf" srcId="{5FB25001-E716-574C-A7AE-34EA0B6225EF}" destId="{F4C47A96-D9A0-1B4B-B4E3-D461EF48C3F7}" srcOrd="2" destOrd="0" presId="urn:microsoft.com/office/officeart/2005/8/layout/process4"/>
    <dgm:cxn modelId="{89811362-F24F-FC45-BF4B-DF13DDC42699}" type="presParOf" srcId="{F4C47A96-D9A0-1B4B-B4E3-D461EF48C3F7}" destId="{E46DBF8B-72A5-2742-BD31-4C2DBD5A3305}" srcOrd="0" destOrd="0" presId="urn:microsoft.com/office/officeart/2005/8/layout/process4"/>
    <dgm:cxn modelId="{A3E96FDA-CE80-FE4C-A91A-2591AE04AFF7}" type="presParOf" srcId="{F4C47A96-D9A0-1B4B-B4E3-D461EF48C3F7}" destId="{FA0331E2-DC01-2B44-8236-4216232F182C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172599-E435-AC40-A700-27B84E3A36CE}" type="doc">
      <dgm:prSet loTypeId="urn:microsoft.com/office/officeart/2005/8/layout/cycle5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12E8E1-C446-C641-819F-837145D8CAE4}">
      <dgm:prSet phldrT="[Text]" custT="1"/>
      <dgm:spPr/>
      <dgm:t>
        <a:bodyPr/>
        <a:lstStyle/>
        <a:p>
          <a:r>
            <a:rPr lang="en-US" sz="900" b="1" dirty="0" smtClean="0"/>
            <a:t>Analyze</a:t>
          </a:r>
          <a:endParaRPr lang="en-US" sz="900" b="1" dirty="0"/>
        </a:p>
      </dgm:t>
    </dgm:pt>
    <dgm:pt modelId="{D61FB1AB-DD5D-F648-8706-0F8385CA8427}" type="parTrans" cxnId="{9A9DC351-2483-2B44-B4AB-68298D875951}">
      <dgm:prSet/>
      <dgm:spPr/>
      <dgm:t>
        <a:bodyPr/>
        <a:lstStyle/>
        <a:p>
          <a:endParaRPr lang="en-US"/>
        </a:p>
      </dgm:t>
    </dgm:pt>
    <dgm:pt modelId="{503BC2CA-BAB9-4046-B09D-F8AF85C0E1D4}" type="sibTrans" cxnId="{9A9DC351-2483-2B44-B4AB-68298D875951}">
      <dgm:prSet/>
      <dgm:spPr/>
      <dgm:t>
        <a:bodyPr/>
        <a:lstStyle/>
        <a:p>
          <a:endParaRPr lang="en-US"/>
        </a:p>
      </dgm:t>
    </dgm:pt>
    <dgm:pt modelId="{A0008835-4263-F54B-ABCE-8A2D8B0DFE5D}">
      <dgm:prSet phldrT="[Text]" custT="1"/>
      <dgm:spPr/>
      <dgm:t>
        <a:bodyPr/>
        <a:lstStyle/>
        <a:p>
          <a:r>
            <a:rPr lang="en-US" sz="900" b="1" dirty="0" smtClean="0"/>
            <a:t>Collect and Write</a:t>
          </a:r>
          <a:endParaRPr lang="en-US" sz="900" b="1" dirty="0"/>
        </a:p>
      </dgm:t>
    </dgm:pt>
    <dgm:pt modelId="{9DD7E6EB-8A26-754D-991A-6EA298C47D2A}" type="parTrans" cxnId="{E8E68485-DB93-8149-BE4B-9960AB2DEA1F}">
      <dgm:prSet/>
      <dgm:spPr/>
      <dgm:t>
        <a:bodyPr/>
        <a:lstStyle/>
        <a:p>
          <a:endParaRPr lang="en-US"/>
        </a:p>
      </dgm:t>
    </dgm:pt>
    <dgm:pt modelId="{91248F53-B46C-484E-AC13-042971EBE246}" type="sibTrans" cxnId="{E8E68485-DB93-8149-BE4B-9960AB2DEA1F}">
      <dgm:prSet/>
      <dgm:spPr/>
      <dgm:t>
        <a:bodyPr/>
        <a:lstStyle/>
        <a:p>
          <a:endParaRPr lang="en-US"/>
        </a:p>
      </dgm:t>
    </dgm:pt>
    <dgm:pt modelId="{657E6B31-19FC-3D48-B40F-1BDFF4B86C57}">
      <dgm:prSet phldrT="[Text]" custT="1"/>
      <dgm:spPr/>
      <dgm:t>
        <a:bodyPr/>
        <a:lstStyle/>
        <a:p>
          <a:r>
            <a:rPr lang="en-US" sz="900" b="1" dirty="0" smtClean="0"/>
            <a:t>Approve</a:t>
          </a:r>
          <a:endParaRPr lang="en-US" sz="900" b="1" dirty="0"/>
        </a:p>
      </dgm:t>
    </dgm:pt>
    <dgm:pt modelId="{A7F30180-7F88-0949-A071-0DD244982B64}" type="parTrans" cxnId="{2A12EA12-7115-3A41-92C5-10CC9BB7A4B2}">
      <dgm:prSet/>
      <dgm:spPr/>
      <dgm:t>
        <a:bodyPr/>
        <a:lstStyle/>
        <a:p>
          <a:endParaRPr lang="en-US"/>
        </a:p>
      </dgm:t>
    </dgm:pt>
    <dgm:pt modelId="{CBED8214-871A-EF4A-9265-1AF7BDCC5D06}" type="sibTrans" cxnId="{2A12EA12-7115-3A41-92C5-10CC9BB7A4B2}">
      <dgm:prSet/>
      <dgm:spPr/>
      <dgm:t>
        <a:bodyPr/>
        <a:lstStyle/>
        <a:p>
          <a:endParaRPr lang="en-US"/>
        </a:p>
      </dgm:t>
    </dgm:pt>
    <dgm:pt modelId="{F7F66005-52B0-6E4B-AFB8-959EF293D2DA}">
      <dgm:prSet phldrT="[Text]" custT="1"/>
      <dgm:spPr/>
      <dgm:t>
        <a:bodyPr/>
        <a:lstStyle/>
        <a:p>
          <a:r>
            <a:rPr lang="en-US" sz="900" b="1" dirty="0" smtClean="0"/>
            <a:t>Publish</a:t>
          </a:r>
          <a:endParaRPr lang="en-US" sz="900" b="1" dirty="0"/>
        </a:p>
      </dgm:t>
    </dgm:pt>
    <dgm:pt modelId="{2F4EF835-1C94-F748-A788-4DDB07BF887D}" type="parTrans" cxnId="{EC79FAE5-1D6D-2D4C-ABCF-FFD44F53F439}">
      <dgm:prSet/>
      <dgm:spPr/>
      <dgm:t>
        <a:bodyPr/>
        <a:lstStyle/>
        <a:p>
          <a:endParaRPr lang="en-US"/>
        </a:p>
      </dgm:t>
    </dgm:pt>
    <dgm:pt modelId="{E4BE9437-3911-B74C-986C-A3C0D464373B}" type="sibTrans" cxnId="{EC79FAE5-1D6D-2D4C-ABCF-FFD44F53F439}">
      <dgm:prSet/>
      <dgm:spPr/>
      <dgm:t>
        <a:bodyPr/>
        <a:lstStyle/>
        <a:p>
          <a:endParaRPr lang="en-US"/>
        </a:p>
      </dgm:t>
    </dgm:pt>
    <dgm:pt modelId="{E98A035B-5975-8449-9209-19E57B713E7F}">
      <dgm:prSet custT="1"/>
      <dgm:spPr/>
      <dgm:t>
        <a:bodyPr/>
        <a:lstStyle/>
        <a:p>
          <a:r>
            <a:rPr lang="en-US" sz="900" dirty="0" smtClean="0"/>
            <a:t>VOC/MVT/focus groups</a:t>
          </a:r>
          <a:endParaRPr lang="en-US" sz="900" dirty="0"/>
        </a:p>
      </dgm:t>
    </dgm:pt>
    <dgm:pt modelId="{8479FD09-4C5D-2C4C-8E8D-DF4A3D027ECF}" type="parTrans" cxnId="{09FB9450-2C40-E841-9AF5-54933331D0BB}">
      <dgm:prSet/>
      <dgm:spPr/>
      <dgm:t>
        <a:bodyPr/>
        <a:lstStyle/>
        <a:p>
          <a:endParaRPr lang="en-US"/>
        </a:p>
      </dgm:t>
    </dgm:pt>
    <dgm:pt modelId="{AF345F5D-456E-7D41-BB7E-97C3305BEB01}" type="sibTrans" cxnId="{09FB9450-2C40-E841-9AF5-54933331D0BB}">
      <dgm:prSet/>
      <dgm:spPr/>
      <dgm:t>
        <a:bodyPr/>
        <a:lstStyle/>
        <a:p>
          <a:endParaRPr lang="en-US"/>
        </a:p>
      </dgm:t>
    </dgm:pt>
    <dgm:pt modelId="{AB6F94E0-6885-1548-B68A-F491C79B9082}">
      <dgm:prSet custT="1"/>
      <dgm:spPr/>
      <dgm:t>
        <a:bodyPr/>
        <a:lstStyle/>
        <a:p>
          <a:r>
            <a:rPr lang="en-US" sz="900" dirty="0" smtClean="0"/>
            <a:t>Usability testing</a:t>
          </a:r>
          <a:endParaRPr lang="en-US" sz="900" dirty="0"/>
        </a:p>
      </dgm:t>
    </dgm:pt>
    <dgm:pt modelId="{BE43B807-906C-894B-ABEE-4BB8D1A6425A}" type="parTrans" cxnId="{5B1EF923-59D7-2E46-8452-858D7EB48FC7}">
      <dgm:prSet/>
      <dgm:spPr/>
      <dgm:t>
        <a:bodyPr/>
        <a:lstStyle/>
        <a:p>
          <a:endParaRPr lang="en-US"/>
        </a:p>
      </dgm:t>
    </dgm:pt>
    <dgm:pt modelId="{F49B954E-A2C9-D34C-B072-5069B59F72F1}" type="sibTrans" cxnId="{5B1EF923-59D7-2E46-8452-858D7EB48FC7}">
      <dgm:prSet/>
      <dgm:spPr/>
      <dgm:t>
        <a:bodyPr/>
        <a:lstStyle/>
        <a:p>
          <a:endParaRPr lang="en-US"/>
        </a:p>
      </dgm:t>
    </dgm:pt>
    <dgm:pt modelId="{D75C6734-6A1E-3448-88B8-037E91AC0A70}">
      <dgm:prSet phldrT="[Text]" custT="1"/>
      <dgm:spPr/>
      <dgm:t>
        <a:bodyPr/>
        <a:lstStyle/>
        <a:p>
          <a:r>
            <a:rPr lang="en-US" sz="900" dirty="0" smtClean="0"/>
            <a:t>Industry best practices</a:t>
          </a:r>
          <a:endParaRPr lang="en-US" sz="900" dirty="0"/>
        </a:p>
      </dgm:t>
    </dgm:pt>
    <dgm:pt modelId="{5E2635DD-A9BB-254E-A8D3-E427D308E76A}" type="parTrans" cxnId="{246AFA69-107A-994E-B109-5F5BFDF0E557}">
      <dgm:prSet/>
      <dgm:spPr/>
      <dgm:t>
        <a:bodyPr/>
        <a:lstStyle/>
        <a:p>
          <a:endParaRPr lang="en-US"/>
        </a:p>
      </dgm:t>
    </dgm:pt>
    <dgm:pt modelId="{B36CE7BA-F640-6B46-ABD1-CD831D19A595}" type="sibTrans" cxnId="{246AFA69-107A-994E-B109-5F5BFDF0E557}">
      <dgm:prSet/>
      <dgm:spPr/>
      <dgm:t>
        <a:bodyPr/>
        <a:lstStyle/>
        <a:p>
          <a:endParaRPr lang="en-US"/>
        </a:p>
      </dgm:t>
    </dgm:pt>
    <dgm:pt modelId="{E561B3FE-FFEC-0B41-85DA-0E9C313287CF}">
      <dgm:prSet phldrT="[Text]" custT="1"/>
      <dgm:spPr/>
      <dgm:t>
        <a:bodyPr/>
        <a:lstStyle/>
        <a:p>
          <a:r>
            <a:rPr lang="en-US" sz="900" dirty="0" smtClean="0"/>
            <a:t>Tollgate Governance</a:t>
          </a:r>
          <a:endParaRPr lang="en-US" sz="900" dirty="0"/>
        </a:p>
      </dgm:t>
    </dgm:pt>
    <dgm:pt modelId="{4702CE01-9466-7345-B5DF-4A01FFF56572}" type="parTrans" cxnId="{EA870725-5ADA-3548-98D8-0C7B76B3ADFB}">
      <dgm:prSet/>
      <dgm:spPr/>
      <dgm:t>
        <a:bodyPr/>
        <a:lstStyle/>
        <a:p>
          <a:endParaRPr lang="en-US"/>
        </a:p>
      </dgm:t>
    </dgm:pt>
    <dgm:pt modelId="{9759C979-D02F-DA4D-A48A-371567C4560F}" type="sibTrans" cxnId="{EA870725-5ADA-3548-98D8-0C7B76B3ADFB}">
      <dgm:prSet/>
      <dgm:spPr/>
      <dgm:t>
        <a:bodyPr/>
        <a:lstStyle/>
        <a:p>
          <a:endParaRPr lang="en-US"/>
        </a:p>
      </dgm:t>
    </dgm:pt>
    <dgm:pt modelId="{2CF83715-1528-8042-A4D7-ED5E01E8B324}">
      <dgm:prSet phldrT="[Text]" custT="1"/>
      <dgm:spPr/>
      <dgm:t>
        <a:bodyPr/>
        <a:lstStyle/>
        <a:p>
          <a:r>
            <a:rPr lang="en-US" sz="900" dirty="0" smtClean="0"/>
            <a:t>R3</a:t>
          </a:r>
          <a:endParaRPr lang="en-US" sz="900" dirty="0"/>
        </a:p>
      </dgm:t>
    </dgm:pt>
    <dgm:pt modelId="{B1D72CED-1344-B740-A7CD-DE940F45AB3B}" type="parTrans" cxnId="{D42705C9-7FA0-0242-A3FA-661B9BFD9499}">
      <dgm:prSet/>
      <dgm:spPr/>
      <dgm:t>
        <a:bodyPr/>
        <a:lstStyle/>
        <a:p>
          <a:endParaRPr lang="en-US"/>
        </a:p>
      </dgm:t>
    </dgm:pt>
    <dgm:pt modelId="{3B4962BA-304A-6E41-B829-202196C7B8E9}" type="sibTrans" cxnId="{D42705C9-7FA0-0242-A3FA-661B9BFD9499}">
      <dgm:prSet/>
      <dgm:spPr/>
      <dgm:t>
        <a:bodyPr/>
        <a:lstStyle/>
        <a:p>
          <a:endParaRPr lang="en-US"/>
        </a:p>
      </dgm:t>
    </dgm:pt>
    <dgm:pt modelId="{693A26DC-D5FC-F24B-85D5-435A03408455}">
      <dgm:prSet custT="1"/>
      <dgm:spPr/>
      <dgm:t>
        <a:bodyPr/>
        <a:lstStyle/>
        <a:p>
          <a:r>
            <a:rPr lang="en-US" sz="900" dirty="0" smtClean="0"/>
            <a:t>Business goals</a:t>
          </a:r>
          <a:endParaRPr lang="en-US" sz="900" dirty="0"/>
        </a:p>
      </dgm:t>
    </dgm:pt>
    <dgm:pt modelId="{13A2DF24-736C-6140-B3EA-03BB96A4EBA0}" type="parTrans" cxnId="{04851457-15A8-8446-931A-D72FE5437278}">
      <dgm:prSet/>
      <dgm:spPr/>
      <dgm:t>
        <a:bodyPr/>
        <a:lstStyle/>
        <a:p>
          <a:endParaRPr lang="en-US"/>
        </a:p>
      </dgm:t>
    </dgm:pt>
    <dgm:pt modelId="{7EE1EE49-34AD-7849-B504-9182A7E9E0BE}" type="sibTrans" cxnId="{04851457-15A8-8446-931A-D72FE5437278}">
      <dgm:prSet/>
      <dgm:spPr/>
      <dgm:t>
        <a:bodyPr/>
        <a:lstStyle/>
        <a:p>
          <a:endParaRPr lang="en-US"/>
        </a:p>
      </dgm:t>
    </dgm:pt>
    <dgm:pt modelId="{F403F43A-E33B-BD4C-8AF4-ADAD3F6CAC21}">
      <dgm:prSet phldrT="[Text]" custT="1"/>
      <dgm:spPr/>
      <dgm:t>
        <a:bodyPr/>
        <a:lstStyle/>
        <a:p>
          <a:r>
            <a:rPr lang="en-US" sz="900" dirty="0" smtClean="0"/>
            <a:t>CMS</a:t>
          </a:r>
          <a:endParaRPr lang="en-US" sz="900" dirty="0"/>
        </a:p>
      </dgm:t>
    </dgm:pt>
    <dgm:pt modelId="{6E49EA83-9B13-774E-95AA-B6008E102F27}" type="parTrans" cxnId="{9A8921B5-9F73-464A-9899-A752BB67457A}">
      <dgm:prSet/>
      <dgm:spPr/>
      <dgm:t>
        <a:bodyPr/>
        <a:lstStyle/>
        <a:p>
          <a:endParaRPr lang="en-US"/>
        </a:p>
      </dgm:t>
    </dgm:pt>
    <dgm:pt modelId="{A8ED8611-93C6-0F49-90D7-313EC2325F3C}" type="sibTrans" cxnId="{9A8921B5-9F73-464A-9899-A752BB67457A}">
      <dgm:prSet/>
      <dgm:spPr/>
      <dgm:t>
        <a:bodyPr/>
        <a:lstStyle/>
        <a:p>
          <a:endParaRPr lang="en-US"/>
        </a:p>
      </dgm:t>
    </dgm:pt>
    <dgm:pt modelId="{3CE25C67-E897-CE43-9C4D-E4B56648D64C}">
      <dgm:prSet phldrT="[Text]" custT="1"/>
      <dgm:spPr/>
      <dgm:t>
        <a:bodyPr/>
        <a:lstStyle/>
        <a:p>
          <a:r>
            <a:rPr lang="en-US" sz="900" b="1" dirty="0" smtClean="0"/>
            <a:t>Audit</a:t>
          </a:r>
          <a:endParaRPr lang="en-US" sz="900" b="1" dirty="0"/>
        </a:p>
      </dgm:t>
    </dgm:pt>
    <dgm:pt modelId="{EDA66997-D0AF-A94E-9950-1B70C298A644}" type="parTrans" cxnId="{94EFF69C-5D0D-474D-851F-8474C10D3DD2}">
      <dgm:prSet/>
      <dgm:spPr/>
      <dgm:t>
        <a:bodyPr/>
        <a:lstStyle/>
        <a:p>
          <a:endParaRPr lang="en-US"/>
        </a:p>
      </dgm:t>
    </dgm:pt>
    <dgm:pt modelId="{D580954C-B590-0541-B1D0-6C5169FBB3E0}" type="sibTrans" cxnId="{94EFF69C-5D0D-474D-851F-8474C10D3DD2}">
      <dgm:prSet/>
      <dgm:spPr/>
      <dgm:t>
        <a:bodyPr/>
        <a:lstStyle/>
        <a:p>
          <a:endParaRPr lang="en-US"/>
        </a:p>
      </dgm:t>
    </dgm:pt>
    <dgm:pt modelId="{06E9662C-371A-C143-AF51-907EB722FA65}">
      <dgm:prSet phldrT="[Text]" custT="1"/>
      <dgm:spPr/>
      <dgm:t>
        <a:bodyPr/>
        <a:lstStyle/>
        <a:p>
          <a:r>
            <a:rPr lang="en-US" sz="900" dirty="0" smtClean="0"/>
            <a:t>Iterate</a:t>
          </a:r>
          <a:endParaRPr lang="en-US" sz="900" dirty="0"/>
        </a:p>
      </dgm:t>
    </dgm:pt>
    <dgm:pt modelId="{5C5F9E84-BE70-C140-9BA2-5C103AEFBA81}" type="parTrans" cxnId="{D5A20F4D-5E66-1D46-9A8D-DA3EFE4C3592}">
      <dgm:prSet/>
      <dgm:spPr/>
      <dgm:t>
        <a:bodyPr/>
        <a:lstStyle/>
        <a:p>
          <a:endParaRPr lang="en-US"/>
        </a:p>
      </dgm:t>
    </dgm:pt>
    <dgm:pt modelId="{4CBE11FF-66C7-F148-A253-46D488C363BC}" type="sibTrans" cxnId="{D5A20F4D-5E66-1D46-9A8D-DA3EFE4C3592}">
      <dgm:prSet/>
      <dgm:spPr/>
      <dgm:t>
        <a:bodyPr/>
        <a:lstStyle/>
        <a:p>
          <a:endParaRPr lang="en-US"/>
        </a:p>
      </dgm:t>
    </dgm:pt>
    <dgm:pt modelId="{955F92B3-CA4B-3B4A-8F43-685074EE55BA}">
      <dgm:prSet phldrT="[Text]" custT="1"/>
      <dgm:spPr/>
      <dgm:t>
        <a:bodyPr/>
        <a:lstStyle/>
        <a:p>
          <a:r>
            <a:rPr lang="en-US" sz="900" dirty="0" smtClean="0"/>
            <a:t>Sunset</a:t>
          </a:r>
          <a:endParaRPr lang="en-US" sz="900" dirty="0"/>
        </a:p>
      </dgm:t>
    </dgm:pt>
    <dgm:pt modelId="{AB6271CE-1EED-F541-BF8F-70F25CEF1A70}" type="parTrans" cxnId="{FAAD8BEC-807B-934D-BA71-88B913666DBC}">
      <dgm:prSet/>
      <dgm:spPr/>
      <dgm:t>
        <a:bodyPr/>
        <a:lstStyle/>
        <a:p>
          <a:endParaRPr lang="en-US"/>
        </a:p>
      </dgm:t>
    </dgm:pt>
    <dgm:pt modelId="{D754A5C3-1FC7-864E-BDE6-E29D1DB1E9AB}" type="sibTrans" cxnId="{FAAD8BEC-807B-934D-BA71-88B913666DBC}">
      <dgm:prSet/>
      <dgm:spPr/>
      <dgm:t>
        <a:bodyPr/>
        <a:lstStyle/>
        <a:p>
          <a:endParaRPr lang="en-US"/>
        </a:p>
      </dgm:t>
    </dgm:pt>
    <dgm:pt modelId="{1857B53F-178B-6640-B29E-5DEC9EFA5DC8}">
      <dgm:prSet phldrT="[Text]" custT="1"/>
      <dgm:spPr/>
      <dgm:t>
        <a:bodyPr/>
        <a:lstStyle/>
        <a:p>
          <a:r>
            <a:rPr lang="en-US" sz="900" dirty="0" smtClean="0"/>
            <a:t>Archive</a:t>
          </a:r>
          <a:endParaRPr lang="en-US" sz="900" dirty="0"/>
        </a:p>
      </dgm:t>
    </dgm:pt>
    <dgm:pt modelId="{723D9BFD-FC43-EC45-B346-C8D1F53A3CB1}" type="parTrans" cxnId="{1FFD4496-8F9B-FD48-B1CD-398822F24C5C}">
      <dgm:prSet/>
      <dgm:spPr/>
      <dgm:t>
        <a:bodyPr/>
        <a:lstStyle/>
        <a:p>
          <a:endParaRPr lang="en-US"/>
        </a:p>
      </dgm:t>
    </dgm:pt>
    <dgm:pt modelId="{CFDFEE79-22AB-5A46-AAF0-1D7ABE30DD7F}" type="sibTrans" cxnId="{1FFD4496-8F9B-FD48-B1CD-398822F24C5C}">
      <dgm:prSet/>
      <dgm:spPr/>
      <dgm:t>
        <a:bodyPr/>
        <a:lstStyle/>
        <a:p>
          <a:endParaRPr lang="en-US"/>
        </a:p>
      </dgm:t>
    </dgm:pt>
    <dgm:pt modelId="{890892CC-D8BB-F747-B4E2-D3C2CB844612}">
      <dgm:prSet phldrT="[Text]" custT="1"/>
      <dgm:spPr/>
      <dgm:t>
        <a:bodyPr/>
        <a:lstStyle/>
        <a:p>
          <a:r>
            <a:rPr lang="en-US" sz="900" dirty="0" smtClean="0"/>
            <a:t>SEO/ADA</a:t>
          </a:r>
          <a:endParaRPr lang="en-US" sz="900" dirty="0"/>
        </a:p>
      </dgm:t>
    </dgm:pt>
    <dgm:pt modelId="{19343210-845F-224C-8794-15C5D8028C66}" type="parTrans" cxnId="{2BA995E0-1FE5-B14A-B230-5954F05BE48B}">
      <dgm:prSet/>
      <dgm:spPr/>
      <dgm:t>
        <a:bodyPr/>
        <a:lstStyle/>
        <a:p>
          <a:endParaRPr lang="en-US"/>
        </a:p>
      </dgm:t>
    </dgm:pt>
    <dgm:pt modelId="{A659DAD8-AF0A-D946-9727-745F91DC8BE1}" type="sibTrans" cxnId="{2BA995E0-1FE5-B14A-B230-5954F05BE48B}">
      <dgm:prSet/>
      <dgm:spPr/>
      <dgm:t>
        <a:bodyPr/>
        <a:lstStyle/>
        <a:p>
          <a:endParaRPr lang="en-US"/>
        </a:p>
      </dgm:t>
    </dgm:pt>
    <dgm:pt modelId="{6C70F0F6-09C9-AC4F-A06E-E8670B192957}">
      <dgm:prSet phldrT="[Text]" custT="1"/>
      <dgm:spPr/>
      <dgm:t>
        <a:bodyPr/>
        <a:lstStyle/>
        <a:p>
          <a:r>
            <a:rPr lang="en-US" sz="900" dirty="0" smtClean="0"/>
            <a:t>Repository</a:t>
          </a:r>
          <a:endParaRPr lang="en-US" sz="900" dirty="0"/>
        </a:p>
      </dgm:t>
    </dgm:pt>
    <dgm:pt modelId="{A6E39D28-56EC-CB41-82B1-BCDE3ADCB535}" type="parTrans" cxnId="{35316078-09D9-EB4F-8A72-6576DC7EF0CE}">
      <dgm:prSet/>
      <dgm:spPr/>
      <dgm:t>
        <a:bodyPr/>
        <a:lstStyle/>
        <a:p>
          <a:endParaRPr lang="en-US"/>
        </a:p>
      </dgm:t>
    </dgm:pt>
    <dgm:pt modelId="{BE35EE0B-98C6-244E-89A2-2B0048C8349F}" type="sibTrans" cxnId="{35316078-09D9-EB4F-8A72-6576DC7EF0CE}">
      <dgm:prSet/>
      <dgm:spPr/>
      <dgm:t>
        <a:bodyPr/>
        <a:lstStyle/>
        <a:p>
          <a:endParaRPr lang="en-US"/>
        </a:p>
      </dgm:t>
    </dgm:pt>
    <dgm:pt modelId="{094F4A98-A7D0-414F-9FA8-5ED51EA6ADBF}">
      <dgm:prSet custT="1"/>
      <dgm:spPr/>
      <dgm:t>
        <a:bodyPr/>
        <a:lstStyle/>
        <a:p>
          <a:r>
            <a:rPr lang="en-US" sz="900" dirty="0" smtClean="0"/>
            <a:t>Current and previous campaign data</a:t>
          </a:r>
          <a:endParaRPr lang="en-US" sz="900" dirty="0"/>
        </a:p>
      </dgm:t>
    </dgm:pt>
    <dgm:pt modelId="{85414F25-900C-2147-B3D1-232C68A5CAB9}" type="parTrans" cxnId="{866F28B3-AFAA-EF47-BBC3-478DC328DFD6}">
      <dgm:prSet/>
      <dgm:spPr/>
      <dgm:t>
        <a:bodyPr/>
        <a:lstStyle/>
        <a:p>
          <a:endParaRPr lang="en-US"/>
        </a:p>
      </dgm:t>
    </dgm:pt>
    <dgm:pt modelId="{F7B0B0AC-7986-174C-ACD2-AFEF48756724}" type="sibTrans" cxnId="{866F28B3-AFAA-EF47-BBC3-478DC328DFD6}">
      <dgm:prSet/>
      <dgm:spPr/>
      <dgm:t>
        <a:bodyPr/>
        <a:lstStyle/>
        <a:p>
          <a:endParaRPr lang="en-US"/>
        </a:p>
      </dgm:t>
    </dgm:pt>
    <dgm:pt modelId="{88E373B1-7C7A-854D-95AC-7B1F09DEF9C0}">
      <dgm:prSet phldrT="[Text]" custT="1"/>
      <dgm:spPr/>
      <dgm:t>
        <a:bodyPr/>
        <a:lstStyle/>
        <a:p>
          <a:r>
            <a:rPr lang="en-US" sz="900" dirty="0" smtClean="0"/>
            <a:t>Style guide</a:t>
          </a:r>
          <a:endParaRPr lang="en-US" sz="900" dirty="0"/>
        </a:p>
      </dgm:t>
    </dgm:pt>
    <dgm:pt modelId="{B00F202B-2C3C-2447-AC66-BC99B6ECFAB3}" type="parTrans" cxnId="{E01A8752-B729-C847-AA22-B7530F3B4D76}">
      <dgm:prSet/>
      <dgm:spPr/>
      <dgm:t>
        <a:bodyPr/>
        <a:lstStyle/>
        <a:p>
          <a:endParaRPr lang="en-US"/>
        </a:p>
      </dgm:t>
    </dgm:pt>
    <dgm:pt modelId="{50FC5F7B-7480-D844-B587-DA1D9AA6B7B3}" type="sibTrans" cxnId="{E01A8752-B729-C847-AA22-B7530F3B4D76}">
      <dgm:prSet/>
      <dgm:spPr/>
      <dgm:t>
        <a:bodyPr/>
        <a:lstStyle/>
        <a:p>
          <a:endParaRPr lang="en-US"/>
        </a:p>
      </dgm:t>
    </dgm:pt>
    <dgm:pt modelId="{335C9714-F49E-C944-96E6-97550416A575}">
      <dgm:prSet phldrT="[Text]" custT="1"/>
      <dgm:spPr/>
      <dgm:t>
        <a:bodyPr/>
        <a:lstStyle/>
        <a:p>
          <a:r>
            <a:rPr lang="en-US" sz="900" dirty="0" smtClean="0"/>
            <a:t>Standards and structure</a:t>
          </a:r>
          <a:endParaRPr lang="en-US" sz="900" dirty="0"/>
        </a:p>
      </dgm:t>
    </dgm:pt>
    <dgm:pt modelId="{956B6D41-A386-A143-81C4-A13B17CA7837}" type="parTrans" cxnId="{2110472B-D165-3741-94B1-16C65D02EE54}">
      <dgm:prSet/>
      <dgm:spPr/>
      <dgm:t>
        <a:bodyPr/>
        <a:lstStyle/>
        <a:p>
          <a:endParaRPr lang="en-US"/>
        </a:p>
      </dgm:t>
    </dgm:pt>
    <dgm:pt modelId="{1D2D29A6-2D33-2445-B839-6C1AD3F501E1}" type="sibTrans" cxnId="{2110472B-D165-3741-94B1-16C65D02EE54}">
      <dgm:prSet/>
      <dgm:spPr/>
      <dgm:t>
        <a:bodyPr/>
        <a:lstStyle/>
        <a:p>
          <a:endParaRPr lang="en-US"/>
        </a:p>
      </dgm:t>
    </dgm:pt>
    <dgm:pt modelId="{956663B7-D5B5-2F47-BC28-6B666C52B59D}">
      <dgm:prSet phldrT="[Text]" custT="1"/>
      <dgm:spPr/>
      <dgm:t>
        <a:bodyPr/>
        <a:lstStyle/>
        <a:p>
          <a:r>
            <a:rPr lang="en-US" sz="900" dirty="0" smtClean="0"/>
            <a:t>Reusable components</a:t>
          </a:r>
          <a:endParaRPr lang="en-US" sz="900" dirty="0"/>
        </a:p>
      </dgm:t>
    </dgm:pt>
    <dgm:pt modelId="{6FBED1DB-09BD-E446-BF8D-E0609848CF6E}" type="parTrans" cxnId="{2990E1E5-077E-3747-AF42-561A5160F9E9}">
      <dgm:prSet/>
      <dgm:spPr/>
      <dgm:t>
        <a:bodyPr/>
        <a:lstStyle/>
        <a:p>
          <a:endParaRPr lang="en-US"/>
        </a:p>
      </dgm:t>
    </dgm:pt>
    <dgm:pt modelId="{516C3F6E-27FA-9F4A-BE01-E9CA1630C2A2}" type="sibTrans" cxnId="{2990E1E5-077E-3747-AF42-561A5160F9E9}">
      <dgm:prSet/>
      <dgm:spPr/>
      <dgm:t>
        <a:bodyPr/>
        <a:lstStyle/>
        <a:p>
          <a:endParaRPr lang="en-US"/>
        </a:p>
      </dgm:t>
    </dgm:pt>
    <dgm:pt modelId="{5B46BCC3-507A-EE47-8307-00CA8B02A9E3}">
      <dgm:prSet phldrT="[Text]" custT="1"/>
      <dgm:spPr/>
      <dgm:t>
        <a:bodyPr/>
        <a:lstStyle/>
        <a:p>
          <a:r>
            <a:rPr lang="en-US" sz="900" dirty="0" smtClean="0"/>
            <a:t>Technology/SIMON</a:t>
          </a:r>
          <a:endParaRPr lang="en-US" sz="900" dirty="0"/>
        </a:p>
      </dgm:t>
    </dgm:pt>
    <dgm:pt modelId="{269CCB55-17EC-3E4B-A239-06E84DEED829}" type="parTrans" cxnId="{C5430F97-3DA9-104C-860D-7DE9212AF016}">
      <dgm:prSet/>
      <dgm:spPr/>
      <dgm:t>
        <a:bodyPr/>
        <a:lstStyle/>
        <a:p>
          <a:endParaRPr lang="en-US"/>
        </a:p>
      </dgm:t>
    </dgm:pt>
    <dgm:pt modelId="{59C90CF6-D164-D34A-BCF1-ED0FE7A20987}" type="sibTrans" cxnId="{C5430F97-3DA9-104C-860D-7DE9212AF016}">
      <dgm:prSet/>
      <dgm:spPr/>
      <dgm:t>
        <a:bodyPr/>
        <a:lstStyle/>
        <a:p>
          <a:endParaRPr lang="en-US"/>
        </a:p>
      </dgm:t>
    </dgm:pt>
    <dgm:pt modelId="{F2C0EDA6-8275-3745-8377-ED502331B5BE}" type="pres">
      <dgm:prSet presAssocID="{5B172599-E435-AC40-A700-27B84E3A36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89AC06-2DF7-FA43-A51A-EF4448ED067C}" type="pres">
      <dgm:prSet presAssocID="{E612E8E1-C446-C641-819F-837145D8CAE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B03AC4-96FA-1446-9477-C7731A800B8E}" type="pres">
      <dgm:prSet presAssocID="{E612E8E1-C446-C641-819F-837145D8CAE4}" presName="spNode" presStyleCnt="0"/>
      <dgm:spPr/>
    </dgm:pt>
    <dgm:pt modelId="{47330854-ED61-5A4C-B4F7-9EB48B0612A0}" type="pres">
      <dgm:prSet presAssocID="{503BC2CA-BAB9-4046-B09D-F8AF85C0E1D4}" presName="sibTrans" presStyleLbl="sibTrans1D1" presStyleIdx="0" presStyleCnt="5"/>
      <dgm:spPr/>
      <dgm:t>
        <a:bodyPr/>
        <a:lstStyle/>
        <a:p>
          <a:endParaRPr lang="en-US"/>
        </a:p>
      </dgm:t>
    </dgm:pt>
    <dgm:pt modelId="{DF2F910D-0FA8-CB41-B764-827CDBD416EC}" type="pres">
      <dgm:prSet presAssocID="{A0008835-4263-F54B-ABCE-8A2D8B0DFE5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E3A0B5-C534-0B4D-A163-5BF365859C8B}" type="pres">
      <dgm:prSet presAssocID="{A0008835-4263-F54B-ABCE-8A2D8B0DFE5D}" presName="spNode" presStyleCnt="0"/>
      <dgm:spPr/>
    </dgm:pt>
    <dgm:pt modelId="{689B5398-1EF0-A34C-A947-ED30EF23B434}" type="pres">
      <dgm:prSet presAssocID="{91248F53-B46C-484E-AC13-042971EBE246}" presName="sibTrans" presStyleLbl="sibTrans1D1" presStyleIdx="1" presStyleCnt="5"/>
      <dgm:spPr/>
      <dgm:t>
        <a:bodyPr/>
        <a:lstStyle/>
        <a:p>
          <a:endParaRPr lang="en-US"/>
        </a:p>
      </dgm:t>
    </dgm:pt>
    <dgm:pt modelId="{4EB9A101-D68F-E940-BA68-FF8FAC7E2223}" type="pres">
      <dgm:prSet presAssocID="{657E6B31-19FC-3D48-B40F-1BDFF4B86C5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959D2E-98E1-5F42-8A0C-BC7DC085E662}" type="pres">
      <dgm:prSet presAssocID="{657E6B31-19FC-3D48-B40F-1BDFF4B86C57}" presName="spNode" presStyleCnt="0"/>
      <dgm:spPr/>
    </dgm:pt>
    <dgm:pt modelId="{C7DEE9BF-4349-B845-A853-BECBFD3F05EB}" type="pres">
      <dgm:prSet presAssocID="{CBED8214-871A-EF4A-9265-1AF7BDCC5D06}" presName="sibTrans" presStyleLbl="sibTrans1D1" presStyleIdx="2" presStyleCnt="5"/>
      <dgm:spPr/>
      <dgm:t>
        <a:bodyPr/>
        <a:lstStyle/>
        <a:p>
          <a:endParaRPr lang="en-US"/>
        </a:p>
      </dgm:t>
    </dgm:pt>
    <dgm:pt modelId="{F979D813-616B-0843-9F43-D3EF9C2DF8B3}" type="pres">
      <dgm:prSet presAssocID="{F7F66005-52B0-6E4B-AFB8-959EF293D2D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CA6C34-7908-B140-B882-F0E544A47A34}" type="pres">
      <dgm:prSet presAssocID="{F7F66005-52B0-6E4B-AFB8-959EF293D2DA}" presName="spNode" presStyleCnt="0"/>
      <dgm:spPr/>
    </dgm:pt>
    <dgm:pt modelId="{44D186B2-49E1-A244-AD09-B54B0A2AC8E9}" type="pres">
      <dgm:prSet presAssocID="{E4BE9437-3911-B74C-986C-A3C0D464373B}" presName="sibTrans" presStyleLbl="sibTrans1D1" presStyleIdx="3" presStyleCnt="5"/>
      <dgm:spPr/>
      <dgm:t>
        <a:bodyPr/>
        <a:lstStyle/>
        <a:p>
          <a:endParaRPr lang="en-US"/>
        </a:p>
      </dgm:t>
    </dgm:pt>
    <dgm:pt modelId="{CF5185E3-1822-EA44-88C8-088952D48708}" type="pres">
      <dgm:prSet presAssocID="{3CE25C67-E897-CE43-9C4D-E4B56648D64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7C731-5B83-9E48-AC44-7DB753A2E44D}" type="pres">
      <dgm:prSet presAssocID="{3CE25C67-E897-CE43-9C4D-E4B56648D64C}" presName="spNode" presStyleCnt="0"/>
      <dgm:spPr/>
    </dgm:pt>
    <dgm:pt modelId="{3DD04F18-0821-D843-9F9E-DD85DA6397D9}" type="pres">
      <dgm:prSet presAssocID="{D580954C-B590-0541-B1D0-6C5169FBB3E0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E01A8752-B729-C847-AA22-B7530F3B4D76}" srcId="{A0008835-4263-F54B-ABCE-8A2D8B0DFE5D}" destId="{88E373B1-7C7A-854D-95AC-7B1F09DEF9C0}" srcOrd="2" destOrd="0" parTransId="{B00F202B-2C3C-2447-AC66-BC99B6ECFAB3}" sibTransId="{50FC5F7B-7480-D844-B587-DA1D9AA6B7B3}"/>
    <dgm:cxn modelId="{D5A20F4D-5E66-1D46-9A8D-DA3EFE4C3592}" srcId="{3CE25C67-E897-CE43-9C4D-E4B56648D64C}" destId="{06E9662C-371A-C143-AF51-907EB722FA65}" srcOrd="0" destOrd="0" parTransId="{5C5F9E84-BE70-C140-9BA2-5C103AEFBA81}" sibTransId="{4CBE11FF-66C7-F148-A253-46D488C363BC}"/>
    <dgm:cxn modelId="{2A12EA12-7115-3A41-92C5-10CC9BB7A4B2}" srcId="{5B172599-E435-AC40-A700-27B84E3A36CE}" destId="{657E6B31-19FC-3D48-B40F-1BDFF4B86C57}" srcOrd="2" destOrd="0" parTransId="{A7F30180-7F88-0949-A071-0DD244982B64}" sibTransId="{CBED8214-871A-EF4A-9265-1AF7BDCC5D06}"/>
    <dgm:cxn modelId="{FAAD8BEC-807B-934D-BA71-88B913666DBC}" srcId="{3CE25C67-E897-CE43-9C4D-E4B56648D64C}" destId="{955F92B3-CA4B-3B4A-8F43-685074EE55BA}" srcOrd="1" destOrd="0" parTransId="{AB6271CE-1EED-F541-BF8F-70F25CEF1A70}" sibTransId="{D754A5C3-1FC7-864E-BDE6-E29D1DB1E9AB}"/>
    <dgm:cxn modelId="{E8E68485-DB93-8149-BE4B-9960AB2DEA1F}" srcId="{5B172599-E435-AC40-A700-27B84E3A36CE}" destId="{A0008835-4263-F54B-ABCE-8A2D8B0DFE5D}" srcOrd="1" destOrd="0" parTransId="{9DD7E6EB-8A26-754D-991A-6EA298C47D2A}" sibTransId="{91248F53-B46C-484E-AC13-042971EBE246}"/>
    <dgm:cxn modelId="{2990E1E5-077E-3747-AF42-561A5160F9E9}" srcId="{A0008835-4263-F54B-ABCE-8A2D8B0DFE5D}" destId="{956663B7-D5B5-2F47-BC28-6B666C52B59D}" srcOrd="4" destOrd="0" parTransId="{6FBED1DB-09BD-E446-BF8D-E0609848CF6E}" sibTransId="{516C3F6E-27FA-9F4A-BE01-E9CA1630C2A2}"/>
    <dgm:cxn modelId="{9A8921B5-9F73-464A-9899-A752BB67457A}" srcId="{F7F66005-52B0-6E4B-AFB8-959EF293D2DA}" destId="{F403F43A-E33B-BD4C-8AF4-ADAD3F6CAC21}" srcOrd="0" destOrd="0" parTransId="{6E49EA83-9B13-774E-95AA-B6008E102F27}" sibTransId="{A8ED8611-93C6-0F49-90D7-313EC2325F3C}"/>
    <dgm:cxn modelId="{5F3100B1-26A9-CC4E-AE7C-E0F3E5869BF3}" type="presOf" srcId="{88E373B1-7C7A-854D-95AC-7B1F09DEF9C0}" destId="{DF2F910D-0FA8-CB41-B764-827CDBD416EC}" srcOrd="0" destOrd="3" presId="urn:microsoft.com/office/officeart/2005/8/layout/cycle5"/>
    <dgm:cxn modelId="{94EFF69C-5D0D-474D-851F-8474C10D3DD2}" srcId="{5B172599-E435-AC40-A700-27B84E3A36CE}" destId="{3CE25C67-E897-CE43-9C4D-E4B56648D64C}" srcOrd="4" destOrd="0" parTransId="{EDA66997-D0AF-A94E-9950-1B70C298A644}" sibTransId="{D580954C-B590-0541-B1D0-6C5169FBB3E0}"/>
    <dgm:cxn modelId="{35316078-09D9-EB4F-8A72-6576DC7EF0CE}" srcId="{3CE25C67-E897-CE43-9C4D-E4B56648D64C}" destId="{6C70F0F6-09C9-AC4F-A06E-E8670B192957}" srcOrd="3" destOrd="0" parTransId="{A6E39D28-56EC-CB41-82B1-BCDE3ADCB535}" sibTransId="{BE35EE0B-98C6-244E-89A2-2B0048C8349F}"/>
    <dgm:cxn modelId="{616F21A4-31C2-4447-9949-56210C923148}" type="presOf" srcId="{2CF83715-1528-8042-A4D7-ED5E01E8B324}" destId="{4EB9A101-D68F-E940-BA68-FF8FAC7E2223}" srcOrd="0" destOrd="2" presId="urn:microsoft.com/office/officeart/2005/8/layout/cycle5"/>
    <dgm:cxn modelId="{04851457-15A8-8446-931A-D72FE5437278}" srcId="{E612E8E1-C446-C641-819F-837145D8CAE4}" destId="{693A26DC-D5FC-F24B-85D5-435A03408455}" srcOrd="2" destOrd="0" parTransId="{13A2DF24-736C-6140-B3EA-03BB96A4EBA0}" sibTransId="{7EE1EE49-34AD-7849-B504-9182A7E9E0BE}"/>
    <dgm:cxn modelId="{2110472B-D165-3741-94B1-16C65D02EE54}" srcId="{A0008835-4263-F54B-ABCE-8A2D8B0DFE5D}" destId="{335C9714-F49E-C944-96E6-97550416A575}" srcOrd="3" destOrd="0" parTransId="{956B6D41-A386-A143-81C4-A13B17CA7837}" sibTransId="{1D2D29A6-2D33-2445-B839-6C1AD3F501E1}"/>
    <dgm:cxn modelId="{198B85F3-8883-D742-B8CB-AFA8EABD5876}" type="presOf" srcId="{AB6F94E0-6885-1548-B68A-F491C79B9082}" destId="{3F89AC06-2DF7-FA43-A51A-EF4448ED067C}" srcOrd="0" destOrd="2" presId="urn:microsoft.com/office/officeart/2005/8/layout/cycle5"/>
    <dgm:cxn modelId="{1FDA1FD2-653F-DE4F-9FA4-91DE7AB340D1}" type="presOf" srcId="{1857B53F-178B-6640-B29E-5DEC9EFA5DC8}" destId="{CF5185E3-1822-EA44-88C8-088952D48708}" srcOrd="0" destOrd="3" presId="urn:microsoft.com/office/officeart/2005/8/layout/cycle5"/>
    <dgm:cxn modelId="{F1951F5F-BCEB-9242-B169-1078AD9B03DF}" type="presOf" srcId="{6C70F0F6-09C9-AC4F-A06E-E8670B192957}" destId="{CF5185E3-1822-EA44-88C8-088952D48708}" srcOrd="0" destOrd="4" presId="urn:microsoft.com/office/officeart/2005/8/layout/cycle5"/>
    <dgm:cxn modelId="{1FFD4496-8F9B-FD48-B1CD-398822F24C5C}" srcId="{3CE25C67-E897-CE43-9C4D-E4B56648D64C}" destId="{1857B53F-178B-6640-B29E-5DEC9EFA5DC8}" srcOrd="2" destOrd="0" parTransId="{723D9BFD-FC43-EC45-B346-C8D1F53A3CB1}" sibTransId="{CFDFEE79-22AB-5A46-AAF0-1D7ABE30DD7F}"/>
    <dgm:cxn modelId="{DACA788F-FCA0-B24E-B2DA-50F5EEF38332}" type="presOf" srcId="{956663B7-D5B5-2F47-BC28-6B666C52B59D}" destId="{DF2F910D-0FA8-CB41-B764-827CDBD416EC}" srcOrd="0" destOrd="5" presId="urn:microsoft.com/office/officeart/2005/8/layout/cycle5"/>
    <dgm:cxn modelId="{04554697-BEAB-E249-AB4F-FD27D3B27A85}" type="presOf" srcId="{A0008835-4263-F54B-ABCE-8A2D8B0DFE5D}" destId="{DF2F910D-0FA8-CB41-B764-827CDBD416EC}" srcOrd="0" destOrd="0" presId="urn:microsoft.com/office/officeart/2005/8/layout/cycle5"/>
    <dgm:cxn modelId="{C1C89E72-9DE3-A24C-BA33-3C0E313CF9D4}" type="presOf" srcId="{D75C6734-6A1E-3448-88B8-037E91AC0A70}" destId="{DF2F910D-0FA8-CB41-B764-827CDBD416EC}" srcOrd="0" destOrd="1" presId="urn:microsoft.com/office/officeart/2005/8/layout/cycle5"/>
    <dgm:cxn modelId="{FFFD8FCC-824B-EE43-A482-B192BF20BAB7}" type="presOf" srcId="{E561B3FE-FFEC-0B41-85DA-0E9C313287CF}" destId="{4EB9A101-D68F-E940-BA68-FF8FAC7E2223}" srcOrd="0" destOrd="1" presId="urn:microsoft.com/office/officeart/2005/8/layout/cycle5"/>
    <dgm:cxn modelId="{D555B705-BA9E-EF44-94AF-9E035B87DC37}" type="presOf" srcId="{5B46BCC3-507A-EE47-8307-00CA8B02A9E3}" destId="{F979D813-616B-0843-9F43-D3EF9C2DF8B3}" srcOrd="0" destOrd="2" presId="urn:microsoft.com/office/officeart/2005/8/layout/cycle5"/>
    <dgm:cxn modelId="{EC79FAE5-1D6D-2D4C-ABCF-FFD44F53F439}" srcId="{5B172599-E435-AC40-A700-27B84E3A36CE}" destId="{F7F66005-52B0-6E4B-AFB8-959EF293D2DA}" srcOrd="3" destOrd="0" parTransId="{2F4EF835-1C94-F748-A788-4DDB07BF887D}" sibTransId="{E4BE9437-3911-B74C-986C-A3C0D464373B}"/>
    <dgm:cxn modelId="{1CAABC2D-7BE3-744A-973B-EA7B57FAF9E3}" type="presOf" srcId="{335C9714-F49E-C944-96E6-97550416A575}" destId="{DF2F910D-0FA8-CB41-B764-827CDBD416EC}" srcOrd="0" destOrd="4" presId="urn:microsoft.com/office/officeart/2005/8/layout/cycle5"/>
    <dgm:cxn modelId="{3970DC4B-787C-1F43-9142-B700E785E35E}" type="presOf" srcId="{E98A035B-5975-8449-9209-19E57B713E7F}" destId="{3F89AC06-2DF7-FA43-A51A-EF4448ED067C}" srcOrd="0" destOrd="1" presId="urn:microsoft.com/office/officeart/2005/8/layout/cycle5"/>
    <dgm:cxn modelId="{8D518D71-F24A-1A40-B24E-761DF10E4C9E}" type="presOf" srcId="{E4BE9437-3911-B74C-986C-A3C0D464373B}" destId="{44D186B2-49E1-A244-AD09-B54B0A2AC8E9}" srcOrd="0" destOrd="0" presId="urn:microsoft.com/office/officeart/2005/8/layout/cycle5"/>
    <dgm:cxn modelId="{D2D9003F-FB42-1D44-A1A6-C0CBA59A2C47}" type="presOf" srcId="{657E6B31-19FC-3D48-B40F-1BDFF4B86C57}" destId="{4EB9A101-D68F-E940-BA68-FF8FAC7E2223}" srcOrd="0" destOrd="0" presId="urn:microsoft.com/office/officeart/2005/8/layout/cycle5"/>
    <dgm:cxn modelId="{EA870725-5ADA-3548-98D8-0C7B76B3ADFB}" srcId="{657E6B31-19FC-3D48-B40F-1BDFF4B86C57}" destId="{E561B3FE-FFEC-0B41-85DA-0E9C313287CF}" srcOrd="0" destOrd="0" parTransId="{4702CE01-9466-7345-B5DF-4A01FFF56572}" sibTransId="{9759C979-D02F-DA4D-A48A-371567C4560F}"/>
    <dgm:cxn modelId="{8A1343F9-25BA-634F-A9FC-DE9D1B9B5909}" type="presOf" srcId="{06E9662C-371A-C143-AF51-907EB722FA65}" destId="{CF5185E3-1822-EA44-88C8-088952D48708}" srcOrd="0" destOrd="1" presId="urn:microsoft.com/office/officeart/2005/8/layout/cycle5"/>
    <dgm:cxn modelId="{A4105716-4C92-BB42-BFF6-6C918381EF91}" type="presOf" srcId="{890892CC-D8BB-F747-B4E2-D3C2CB844612}" destId="{DF2F910D-0FA8-CB41-B764-827CDBD416EC}" srcOrd="0" destOrd="2" presId="urn:microsoft.com/office/officeart/2005/8/layout/cycle5"/>
    <dgm:cxn modelId="{2BA995E0-1FE5-B14A-B230-5954F05BE48B}" srcId="{A0008835-4263-F54B-ABCE-8A2D8B0DFE5D}" destId="{890892CC-D8BB-F747-B4E2-D3C2CB844612}" srcOrd="1" destOrd="0" parTransId="{19343210-845F-224C-8794-15C5D8028C66}" sibTransId="{A659DAD8-AF0A-D946-9727-745F91DC8BE1}"/>
    <dgm:cxn modelId="{9A9DC351-2483-2B44-B4AB-68298D875951}" srcId="{5B172599-E435-AC40-A700-27B84E3A36CE}" destId="{E612E8E1-C446-C641-819F-837145D8CAE4}" srcOrd="0" destOrd="0" parTransId="{D61FB1AB-DD5D-F648-8706-0F8385CA8427}" sibTransId="{503BC2CA-BAB9-4046-B09D-F8AF85C0E1D4}"/>
    <dgm:cxn modelId="{D42705C9-7FA0-0242-A3FA-661B9BFD9499}" srcId="{657E6B31-19FC-3D48-B40F-1BDFF4B86C57}" destId="{2CF83715-1528-8042-A4D7-ED5E01E8B324}" srcOrd="1" destOrd="0" parTransId="{B1D72CED-1344-B740-A7CD-DE940F45AB3B}" sibTransId="{3B4962BA-304A-6E41-B829-202196C7B8E9}"/>
    <dgm:cxn modelId="{1D518B63-43A9-B547-B8A4-675A88399882}" type="presOf" srcId="{693A26DC-D5FC-F24B-85D5-435A03408455}" destId="{3F89AC06-2DF7-FA43-A51A-EF4448ED067C}" srcOrd="0" destOrd="3" presId="urn:microsoft.com/office/officeart/2005/8/layout/cycle5"/>
    <dgm:cxn modelId="{09FB9450-2C40-E841-9AF5-54933331D0BB}" srcId="{E612E8E1-C446-C641-819F-837145D8CAE4}" destId="{E98A035B-5975-8449-9209-19E57B713E7F}" srcOrd="0" destOrd="0" parTransId="{8479FD09-4C5D-2C4C-8E8D-DF4A3D027ECF}" sibTransId="{AF345F5D-456E-7D41-BB7E-97C3305BEB01}"/>
    <dgm:cxn modelId="{A09EFE6C-3AFF-4E45-B09B-79E7A738E2A6}" type="presOf" srcId="{F7F66005-52B0-6E4B-AFB8-959EF293D2DA}" destId="{F979D813-616B-0843-9F43-D3EF9C2DF8B3}" srcOrd="0" destOrd="0" presId="urn:microsoft.com/office/officeart/2005/8/layout/cycle5"/>
    <dgm:cxn modelId="{AA93D193-1BDB-F44B-A31A-A9B1BA71C38B}" type="presOf" srcId="{955F92B3-CA4B-3B4A-8F43-685074EE55BA}" destId="{CF5185E3-1822-EA44-88C8-088952D48708}" srcOrd="0" destOrd="2" presId="urn:microsoft.com/office/officeart/2005/8/layout/cycle5"/>
    <dgm:cxn modelId="{246AFA69-107A-994E-B109-5F5BFDF0E557}" srcId="{A0008835-4263-F54B-ABCE-8A2D8B0DFE5D}" destId="{D75C6734-6A1E-3448-88B8-037E91AC0A70}" srcOrd="0" destOrd="0" parTransId="{5E2635DD-A9BB-254E-A8D3-E427D308E76A}" sibTransId="{B36CE7BA-F640-6B46-ABD1-CD831D19A595}"/>
    <dgm:cxn modelId="{0F460E07-AED2-D542-BE84-E85517AE0BFC}" type="presOf" srcId="{503BC2CA-BAB9-4046-B09D-F8AF85C0E1D4}" destId="{47330854-ED61-5A4C-B4F7-9EB48B0612A0}" srcOrd="0" destOrd="0" presId="urn:microsoft.com/office/officeart/2005/8/layout/cycle5"/>
    <dgm:cxn modelId="{923EE3F5-18AD-4646-9B92-E3FF384C153D}" type="presOf" srcId="{D580954C-B590-0541-B1D0-6C5169FBB3E0}" destId="{3DD04F18-0821-D843-9F9E-DD85DA6397D9}" srcOrd="0" destOrd="0" presId="urn:microsoft.com/office/officeart/2005/8/layout/cycle5"/>
    <dgm:cxn modelId="{9ED7FF12-B366-BC49-88F8-D1654CD52EE5}" type="presOf" srcId="{3CE25C67-E897-CE43-9C4D-E4B56648D64C}" destId="{CF5185E3-1822-EA44-88C8-088952D48708}" srcOrd="0" destOrd="0" presId="urn:microsoft.com/office/officeart/2005/8/layout/cycle5"/>
    <dgm:cxn modelId="{5DE8C300-1EBA-7445-A375-0E375A7D9782}" type="presOf" srcId="{E612E8E1-C446-C641-819F-837145D8CAE4}" destId="{3F89AC06-2DF7-FA43-A51A-EF4448ED067C}" srcOrd="0" destOrd="0" presId="urn:microsoft.com/office/officeart/2005/8/layout/cycle5"/>
    <dgm:cxn modelId="{5B1EF923-59D7-2E46-8452-858D7EB48FC7}" srcId="{E612E8E1-C446-C641-819F-837145D8CAE4}" destId="{AB6F94E0-6885-1548-B68A-F491C79B9082}" srcOrd="1" destOrd="0" parTransId="{BE43B807-906C-894B-ABEE-4BB8D1A6425A}" sibTransId="{F49B954E-A2C9-D34C-B072-5069B59F72F1}"/>
    <dgm:cxn modelId="{866F28B3-AFAA-EF47-BBC3-478DC328DFD6}" srcId="{E612E8E1-C446-C641-819F-837145D8CAE4}" destId="{094F4A98-A7D0-414F-9FA8-5ED51EA6ADBF}" srcOrd="3" destOrd="0" parTransId="{85414F25-900C-2147-B3D1-232C68A5CAB9}" sibTransId="{F7B0B0AC-7986-174C-ACD2-AFEF48756724}"/>
    <dgm:cxn modelId="{DBD70423-5345-7540-864D-66B69C2EAF62}" type="presOf" srcId="{F403F43A-E33B-BD4C-8AF4-ADAD3F6CAC21}" destId="{F979D813-616B-0843-9F43-D3EF9C2DF8B3}" srcOrd="0" destOrd="1" presId="urn:microsoft.com/office/officeart/2005/8/layout/cycle5"/>
    <dgm:cxn modelId="{5DCAD70E-BF1F-D542-90E0-0FA851098083}" type="presOf" srcId="{5B172599-E435-AC40-A700-27B84E3A36CE}" destId="{F2C0EDA6-8275-3745-8377-ED502331B5BE}" srcOrd="0" destOrd="0" presId="urn:microsoft.com/office/officeart/2005/8/layout/cycle5"/>
    <dgm:cxn modelId="{5AF86037-E599-034B-8641-1266DBCAB44C}" type="presOf" srcId="{CBED8214-871A-EF4A-9265-1AF7BDCC5D06}" destId="{C7DEE9BF-4349-B845-A853-BECBFD3F05EB}" srcOrd="0" destOrd="0" presId="urn:microsoft.com/office/officeart/2005/8/layout/cycle5"/>
    <dgm:cxn modelId="{4CB46593-DB69-FF4A-B6C8-DBF5E206930A}" type="presOf" srcId="{094F4A98-A7D0-414F-9FA8-5ED51EA6ADBF}" destId="{3F89AC06-2DF7-FA43-A51A-EF4448ED067C}" srcOrd="0" destOrd="4" presId="urn:microsoft.com/office/officeart/2005/8/layout/cycle5"/>
    <dgm:cxn modelId="{5AC997F8-6173-F84B-BA4C-995DA3B8DA25}" type="presOf" srcId="{91248F53-B46C-484E-AC13-042971EBE246}" destId="{689B5398-1EF0-A34C-A947-ED30EF23B434}" srcOrd="0" destOrd="0" presId="urn:microsoft.com/office/officeart/2005/8/layout/cycle5"/>
    <dgm:cxn modelId="{C5430F97-3DA9-104C-860D-7DE9212AF016}" srcId="{F7F66005-52B0-6E4B-AFB8-959EF293D2DA}" destId="{5B46BCC3-507A-EE47-8307-00CA8B02A9E3}" srcOrd="1" destOrd="0" parTransId="{269CCB55-17EC-3E4B-A239-06E84DEED829}" sibTransId="{59C90CF6-D164-D34A-BCF1-ED0FE7A20987}"/>
    <dgm:cxn modelId="{7B05C39F-F51D-3147-9793-F145D59D2753}" type="presParOf" srcId="{F2C0EDA6-8275-3745-8377-ED502331B5BE}" destId="{3F89AC06-2DF7-FA43-A51A-EF4448ED067C}" srcOrd="0" destOrd="0" presId="urn:microsoft.com/office/officeart/2005/8/layout/cycle5"/>
    <dgm:cxn modelId="{412C1C29-1647-2944-B081-1A6F4A8D0F11}" type="presParOf" srcId="{F2C0EDA6-8275-3745-8377-ED502331B5BE}" destId="{4AB03AC4-96FA-1446-9477-C7731A800B8E}" srcOrd="1" destOrd="0" presId="urn:microsoft.com/office/officeart/2005/8/layout/cycle5"/>
    <dgm:cxn modelId="{D150DA21-CAE5-F749-985E-F62491209DB9}" type="presParOf" srcId="{F2C0EDA6-8275-3745-8377-ED502331B5BE}" destId="{47330854-ED61-5A4C-B4F7-9EB48B0612A0}" srcOrd="2" destOrd="0" presId="urn:microsoft.com/office/officeart/2005/8/layout/cycle5"/>
    <dgm:cxn modelId="{F25102C0-A884-1145-A6AF-FF64776A4FFB}" type="presParOf" srcId="{F2C0EDA6-8275-3745-8377-ED502331B5BE}" destId="{DF2F910D-0FA8-CB41-B764-827CDBD416EC}" srcOrd="3" destOrd="0" presId="urn:microsoft.com/office/officeart/2005/8/layout/cycle5"/>
    <dgm:cxn modelId="{75984917-884A-1441-A4CB-C3325E3F3D39}" type="presParOf" srcId="{F2C0EDA6-8275-3745-8377-ED502331B5BE}" destId="{88E3A0B5-C534-0B4D-A163-5BF365859C8B}" srcOrd="4" destOrd="0" presId="urn:microsoft.com/office/officeart/2005/8/layout/cycle5"/>
    <dgm:cxn modelId="{E9060309-843F-B541-AD6A-D026381C5618}" type="presParOf" srcId="{F2C0EDA6-8275-3745-8377-ED502331B5BE}" destId="{689B5398-1EF0-A34C-A947-ED30EF23B434}" srcOrd="5" destOrd="0" presId="urn:microsoft.com/office/officeart/2005/8/layout/cycle5"/>
    <dgm:cxn modelId="{9C088360-C360-5647-85C0-62114017B924}" type="presParOf" srcId="{F2C0EDA6-8275-3745-8377-ED502331B5BE}" destId="{4EB9A101-D68F-E940-BA68-FF8FAC7E2223}" srcOrd="6" destOrd="0" presId="urn:microsoft.com/office/officeart/2005/8/layout/cycle5"/>
    <dgm:cxn modelId="{2AFAC7FC-D6B2-3C41-AA0E-1B7431EA7A87}" type="presParOf" srcId="{F2C0EDA6-8275-3745-8377-ED502331B5BE}" destId="{CF959D2E-98E1-5F42-8A0C-BC7DC085E662}" srcOrd="7" destOrd="0" presId="urn:microsoft.com/office/officeart/2005/8/layout/cycle5"/>
    <dgm:cxn modelId="{91D0B825-9269-8944-81E7-D912A34E38FF}" type="presParOf" srcId="{F2C0EDA6-8275-3745-8377-ED502331B5BE}" destId="{C7DEE9BF-4349-B845-A853-BECBFD3F05EB}" srcOrd="8" destOrd="0" presId="urn:microsoft.com/office/officeart/2005/8/layout/cycle5"/>
    <dgm:cxn modelId="{1B2DAE32-D5FD-1640-9AA7-48E710CBC37C}" type="presParOf" srcId="{F2C0EDA6-8275-3745-8377-ED502331B5BE}" destId="{F979D813-616B-0843-9F43-D3EF9C2DF8B3}" srcOrd="9" destOrd="0" presId="urn:microsoft.com/office/officeart/2005/8/layout/cycle5"/>
    <dgm:cxn modelId="{34808845-5253-574E-A828-D040D0B185C2}" type="presParOf" srcId="{F2C0EDA6-8275-3745-8377-ED502331B5BE}" destId="{88CA6C34-7908-B140-B882-F0E544A47A34}" srcOrd="10" destOrd="0" presId="urn:microsoft.com/office/officeart/2005/8/layout/cycle5"/>
    <dgm:cxn modelId="{F7507C95-EEC1-8C42-B90C-6BC91556C50D}" type="presParOf" srcId="{F2C0EDA6-8275-3745-8377-ED502331B5BE}" destId="{44D186B2-49E1-A244-AD09-B54B0A2AC8E9}" srcOrd="11" destOrd="0" presId="urn:microsoft.com/office/officeart/2005/8/layout/cycle5"/>
    <dgm:cxn modelId="{06D8CDE6-D62E-514D-9286-8F2012ECA07C}" type="presParOf" srcId="{F2C0EDA6-8275-3745-8377-ED502331B5BE}" destId="{CF5185E3-1822-EA44-88C8-088952D48708}" srcOrd="12" destOrd="0" presId="urn:microsoft.com/office/officeart/2005/8/layout/cycle5"/>
    <dgm:cxn modelId="{5C9CA0DE-7202-914B-8D0C-FAE18CDF1A8C}" type="presParOf" srcId="{F2C0EDA6-8275-3745-8377-ED502331B5BE}" destId="{ED97C731-5B83-9E48-AC44-7DB753A2E44D}" srcOrd="13" destOrd="0" presId="urn:microsoft.com/office/officeart/2005/8/layout/cycle5"/>
    <dgm:cxn modelId="{04B4E8FE-DAA4-6B43-AFBC-7E609A327841}" type="presParOf" srcId="{F2C0EDA6-8275-3745-8377-ED502331B5BE}" destId="{3DD04F18-0821-D843-9F9E-DD85DA6397D9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8EC382-2BCA-8A48-AB63-689FF8542BBF}">
      <dsp:nvSpPr>
        <dsp:cNvPr id="0" name=""/>
        <dsp:cNvSpPr/>
      </dsp:nvSpPr>
      <dsp:spPr>
        <a:xfrm rot="5400000">
          <a:off x="-278182" y="278886"/>
          <a:ext cx="1854547" cy="129818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Content</a:t>
          </a:r>
          <a:endParaRPr lang="en-US" sz="1600" b="1" kern="1200" dirty="0"/>
        </a:p>
      </dsp:txBody>
      <dsp:txXfrm rot="-5400000">
        <a:off x="1" y="649796"/>
        <a:ext cx="1298183" cy="556364"/>
      </dsp:txXfrm>
    </dsp:sp>
    <dsp:sp modelId="{A26C681A-4871-6C4C-9A0F-0CF943CB9199}">
      <dsp:nvSpPr>
        <dsp:cNvPr id="0" name=""/>
        <dsp:cNvSpPr/>
      </dsp:nvSpPr>
      <dsp:spPr>
        <a:xfrm rot="5400000">
          <a:off x="3786513" y="-2487626"/>
          <a:ext cx="1205455" cy="6182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 web page as delivered to the client; may be statically or dynamically generated.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Textual, visual or aural content that is encountered as part of the user experience on websites. It may include, among other things, text, images, sounds, videos and animations.</a:t>
          </a:r>
          <a:endParaRPr lang="en-US" sz="1400" kern="1200" dirty="0"/>
        </a:p>
      </dsp:txBody>
      <dsp:txXfrm rot="-5400000">
        <a:off x="1298183" y="59549"/>
        <a:ext cx="6123271" cy="1087765"/>
      </dsp:txXfrm>
    </dsp:sp>
    <dsp:sp modelId="{40257271-1141-9E4B-A9DD-2C9DC9F16734}">
      <dsp:nvSpPr>
        <dsp:cNvPr id="0" name=""/>
        <dsp:cNvSpPr/>
      </dsp:nvSpPr>
      <dsp:spPr>
        <a:xfrm rot="5400000">
          <a:off x="-278182" y="1941708"/>
          <a:ext cx="1854547" cy="129818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Content strategy</a:t>
          </a:r>
          <a:endParaRPr lang="en-US" sz="1600" b="1" kern="1200" dirty="0"/>
        </a:p>
      </dsp:txBody>
      <dsp:txXfrm rot="-5400000">
        <a:off x="1" y="2312618"/>
        <a:ext cx="1298183" cy="556364"/>
      </dsp:txXfrm>
    </dsp:sp>
    <dsp:sp modelId="{E280716E-67DF-E34D-B529-A995FAB337A7}">
      <dsp:nvSpPr>
        <dsp:cNvPr id="0" name=""/>
        <dsp:cNvSpPr/>
      </dsp:nvSpPr>
      <dsp:spPr>
        <a:xfrm rot="5400000">
          <a:off x="3786513" y="-824804"/>
          <a:ext cx="1205455" cy="6182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The practice of planning for content creation, delivery and governance.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 repeatable system that defines the entire editorial content development process for a website.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A process designed to maximize the impact of content to achieve business goals.</a:t>
          </a:r>
          <a:endParaRPr lang="en-US" sz="1400" kern="1200" dirty="0"/>
        </a:p>
      </dsp:txBody>
      <dsp:txXfrm rot="-5400000">
        <a:off x="1298183" y="1722371"/>
        <a:ext cx="6123271" cy="1087765"/>
      </dsp:txXfrm>
    </dsp:sp>
    <dsp:sp modelId="{AD78EB9E-E95F-6742-81AD-BA86B4A80E35}">
      <dsp:nvSpPr>
        <dsp:cNvPr id="0" name=""/>
        <dsp:cNvSpPr/>
      </dsp:nvSpPr>
      <dsp:spPr>
        <a:xfrm rot="5400000">
          <a:off x="-278182" y="3604530"/>
          <a:ext cx="1854547" cy="129818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Content lifecycle</a:t>
          </a:r>
          <a:endParaRPr lang="en-US" sz="1600" b="1" kern="1200" dirty="0"/>
        </a:p>
      </dsp:txBody>
      <dsp:txXfrm rot="-5400000">
        <a:off x="1" y="3975440"/>
        <a:ext cx="1298183" cy="556364"/>
      </dsp:txXfrm>
    </dsp:sp>
    <dsp:sp modelId="{234FB14C-FBCE-D04C-8C32-93ADC6AE9E22}">
      <dsp:nvSpPr>
        <dsp:cNvPr id="0" name=""/>
        <dsp:cNvSpPr/>
      </dsp:nvSpPr>
      <dsp:spPr>
        <a:xfrm rot="5400000">
          <a:off x="3786513" y="838017"/>
          <a:ext cx="1205455" cy="6182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The various phases that content moves through in the development process, such as authoring, review, management, delivery and archiving.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Considering content at every step through the conception, creation, management and distribution.</a:t>
          </a:r>
          <a:endParaRPr lang="en-US" sz="1400" kern="1200" dirty="0"/>
        </a:p>
      </dsp:txBody>
      <dsp:txXfrm rot="-5400000">
        <a:off x="1298183" y="3385193"/>
        <a:ext cx="6123271" cy="10877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748CE-DE79-EC4D-ADA0-3479DA79E428}">
      <dsp:nvSpPr>
        <dsp:cNvPr id="0" name=""/>
        <dsp:cNvSpPr/>
      </dsp:nvSpPr>
      <dsp:spPr>
        <a:xfrm>
          <a:off x="0" y="4473494"/>
          <a:ext cx="7683500" cy="7335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End</a:t>
          </a:r>
          <a:endParaRPr lang="en-US" sz="1800" b="1" kern="1200" dirty="0"/>
        </a:p>
      </dsp:txBody>
      <dsp:txXfrm>
        <a:off x="0" y="4473494"/>
        <a:ext cx="7683500" cy="733505"/>
      </dsp:txXfrm>
    </dsp:sp>
    <dsp:sp modelId="{DF73F858-7149-7F4C-A5B3-9BEDBF77F45D}">
      <dsp:nvSpPr>
        <dsp:cNvPr id="0" name=""/>
        <dsp:cNvSpPr/>
      </dsp:nvSpPr>
      <dsp:spPr>
        <a:xfrm rot="10800000">
          <a:off x="0" y="3353876"/>
          <a:ext cx="7683500" cy="112813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Publish</a:t>
          </a:r>
          <a:endParaRPr lang="en-US" sz="1800" b="1" kern="1200" dirty="0"/>
        </a:p>
      </dsp:txBody>
      <dsp:txXfrm rot="-10800000">
        <a:off x="0" y="3353876"/>
        <a:ext cx="7683500" cy="395974"/>
      </dsp:txXfrm>
    </dsp:sp>
    <dsp:sp modelId="{0417C8C5-0070-124D-8C9F-3C6D82FADF1B}">
      <dsp:nvSpPr>
        <dsp:cNvPr id="0" name=""/>
        <dsp:cNvSpPr/>
      </dsp:nvSpPr>
      <dsp:spPr>
        <a:xfrm>
          <a:off x="0" y="3749850"/>
          <a:ext cx="3841750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Technology/SIMON</a:t>
          </a:r>
          <a:endParaRPr lang="en-US" sz="1200" b="0" kern="1200" dirty="0"/>
        </a:p>
      </dsp:txBody>
      <dsp:txXfrm>
        <a:off x="0" y="3749850"/>
        <a:ext cx="3841750" cy="337311"/>
      </dsp:txXfrm>
    </dsp:sp>
    <dsp:sp modelId="{09243D58-5080-6048-AD81-B467D4068EE9}">
      <dsp:nvSpPr>
        <dsp:cNvPr id="0" name=""/>
        <dsp:cNvSpPr/>
      </dsp:nvSpPr>
      <dsp:spPr>
        <a:xfrm>
          <a:off x="3841750" y="3749850"/>
          <a:ext cx="3841750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CMS</a:t>
          </a:r>
          <a:endParaRPr lang="en-US" sz="1200" b="0" kern="1200" dirty="0"/>
        </a:p>
      </dsp:txBody>
      <dsp:txXfrm>
        <a:off x="3841750" y="3749850"/>
        <a:ext cx="3841750" cy="337311"/>
      </dsp:txXfrm>
    </dsp:sp>
    <dsp:sp modelId="{1EF1E211-3AA9-3744-9495-919FE4C17FED}">
      <dsp:nvSpPr>
        <dsp:cNvPr id="0" name=""/>
        <dsp:cNvSpPr/>
      </dsp:nvSpPr>
      <dsp:spPr>
        <a:xfrm rot="10800000">
          <a:off x="0" y="2236747"/>
          <a:ext cx="7683500" cy="112813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Approve</a:t>
          </a:r>
          <a:endParaRPr lang="en-US" sz="1800" b="1" kern="1200" dirty="0"/>
        </a:p>
      </dsp:txBody>
      <dsp:txXfrm rot="-10800000">
        <a:off x="0" y="2236747"/>
        <a:ext cx="7683500" cy="395974"/>
      </dsp:txXfrm>
    </dsp:sp>
    <dsp:sp modelId="{BE6A136C-5518-2344-A50C-2737F4E7D3D8}">
      <dsp:nvSpPr>
        <dsp:cNvPr id="0" name=""/>
        <dsp:cNvSpPr/>
      </dsp:nvSpPr>
      <dsp:spPr>
        <a:xfrm>
          <a:off x="0" y="2632721"/>
          <a:ext cx="3841750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Governance</a:t>
          </a:r>
          <a:endParaRPr lang="en-US" sz="1200" b="0" kern="1200" dirty="0"/>
        </a:p>
      </dsp:txBody>
      <dsp:txXfrm>
        <a:off x="0" y="2632721"/>
        <a:ext cx="3841750" cy="337311"/>
      </dsp:txXfrm>
    </dsp:sp>
    <dsp:sp modelId="{732F160F-C5EF-934A-9FAC-398A24C21C66}">
      <dsp:nvSpPr>
        <dsp:cNvPr id="0" name=""/>
        <dsp:cNvSpPr/>
      </dsp:nvSpPr>
      <dsp:spPr>
        <a:xfrm>
          <a:off x="3841750" y="2632721"/>
          <a:ext cx="3841750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R3</a:t>
          </a:r>
          <a:endParaRPr lang="en-US" sz="1200" b="0" kern="1200" dirty="0"/>
        </a:p>
      </dsp:txBody>
      <dsp:txXfrm>
        <a:off x="3841750" y="2632721"/>
        <a:ext cx="3841750" cy="337311"/>
      </dsp:txXfrm>
    </dsp:sp>
    <dsp:sp modelId="{2D9CA8F1-BDD8-9C4C-8F4E-1E77231CD28C}">
      <dsp:nvSpPr>
        <dsp:cNvPr id="0" name=""/>
        <dsp:cNvSpPr/>
      </dsp:nvSpPr>
      <dsp:spPr>
        <a:xfrm rot="10800000">
          <a:off x="0" y="1119618"/>
          <a:ext cx="7683500" cy="112813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Write</a:t>
          </a:r>
          <a:endParaRPr lang="en-US" sz="1800" b="1" kern="1200" dirty="0"/>
        </a:p>
      </dsp:txBody>
      <dsp:txXfrm rot="-10800000">
        <a:off x="0" y="1119618"/>
        <a:ext cx="7683500" cy="395974"/>
      </dsp:txXfrm>
    </dsp:sp>
    <dsp:sp modelId="{92C25970-C897-204A-8DB1-64EF0483B3C2}">
      <dsp:nvSpPr>
        <dsp:cNvPr id="0" name=""/>
        <dsp:cNvSpPr/>
      </dsp:nvSpPr>
      <dsp:spPr>
        <a:xfrm>
          <a:off x="0" y="1515592"/>
          <a:ext cx="1920875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Existing materials	</a:t>
          </a:r>
          <a:endParaRPr lang="en-US" sz="1200" b="0" kern="1200" dirty="0"/>
        </a:p>
      </dsp:txBody>
      <dsp:txXfrm>
        <a:off x="0" y="1515592"/>
        <a:ext cx="1920875" cy="337311"/>
      </dsp:txXfrm>
    </dsp:sp>
    <dsp:sp modelId="{643A44A6-ACB0-4C46-AFB2-13F3FCE53C94}">
      <dsp:nvSpPr>
        <dsp:cNvPr id="0" name=""/>
        <dsp:cNvSpPr/>
      </dsp:nvSpPr>
      <dsp:spPr>
        <a:xfrm>
          <a:off x="1920875" y="1515592"/>
          <a:ext cx="1920875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Industry best practices</a:t>
          </a:r>
          <a:endParaRPr lang="en-US" sz="1200" b="0" kern="1200" dirty="0"/>
        </a:p>
      </dsp:txBody>
      <dsp:txXfrm>
        <a:off x="1920875" y="1515592"/>
        <a:ext cx="1920875" cy="337311"/>
      </dsp:txXfrm>
    </dsp:sp>
    <dsp:sp modelId="{30CE7657-2D4A-6143-9272-08AF5B259D40}">
      <dsp:nvSpPr>
        <dsp:cNvPr id="0" name=""/>
        <dsp:cNvSpPr/>
      </dsp:nvSpPr>
      <dsp:spPr>
        <a:xfrm>
          <a:off x="3841750" y="1515592"/>
          <a:ext cx="1920875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ADA</a:t>
          </a:r>
          <a:endParaRPr lang="en-US" sz="1200" b="0" kern="1200" dirty="0"/>
        </a:p>
      </dsp:txBody>
      <dsp:txXfrm>
        <a:off x="3841750" y="1515592"/>
        <a:ext cx="1920875" cy="337311"/>
      </dsp:txXfrm>
    </dsp:sp>
    <dsp:sp modelId="{06DC3538-3C4D-744A-BD1D-08285D33238C}">
      <dsp:nvSpPr>
        <dsp:cNvPr id="0" name=""/>
        <dsp:cNvSpPr/>
      </dsp:nvSpPr>
      <dsp:spPr>
        <a:xfrm>
          <a:off x="5762625" y="1515592"/>
          <a:ext cx="1920875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SEO</a:t>
          </a:r>
          <a:endParaRPr lang="en-US" sz="1200" b="0" kern="1200" dirty="0"/>
        </a:p>
      </dsp:txBody>
      <dsp:txXfrm>
        <a:off x="5762625" y="1515592"/>
        <a:ext cx="1920875" cy="337311"/>
      </dsp:txXfrm>
    </dsp:sp>
    <dsp:sp modelId="{C4F7C96B-872B-4448-B4E2-3590687B2A38}">
      <dsp:nvSpPr>
        <dsp:cNvPr id="0" name=""/>
        <dsp:cNvSpPr/>
      </dsp:nvSpPr>
      <dsp:spPr>
        <a:xfrm rot="10800000">
          <a:off x="0" y="2489"/>
          <a:ext cx="7683500" cy="112813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Research</a:t>
          </a:r>
          <a:endParaRPr lang="en-US" sz="1800" b="1" kern="1200" dirty="0"/>
        </a:p>
      </dsp:txBody>
      <dsp:txXfrm rot="-10800000">
        <a:off x="0" y="2489"/>
        <a:ext cx="7683500" cy="395974"/>
      </dsp:txXfrm>
    </dsp:sp>
    <dsp:sp modelId="{E46DBF8B-72A5-2742-BD31-4C2DBD5A3305}">
      <dsp:nvSpPr>
        <dsp:cNvPr id="0" name=""/>
        <dsp:cNvSpPr/>
      </dsp:nvSpPr>
      <dsp:spPr>
        <a:xfrm>
          <a:off x="0" y="398463"/>
          <a:ext cx="3841750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VOC	</a:t>
          </a:r>
          <a:endParaRPr lang="en-US" sz="1200" b="0" kern="1200" dirty="0"/>
        </a:p>
      </dsp:txBody>
      <dsp:txXfrm>
        <a:off x="0" y="398463"/>
        <a:ext cx="3841750" cy="337311"/>
      </dsp:txXfrm>
    </dsp:sp>
    <dsp:sp modelId="{FA0331E2-DC01-2B44-8236-4216232F182C}">
      <dsp:nvSpPr>
        <dsp:cNvPr id="0" name=""/>
        <dsp:cNvSpPr/>
      </dsp:nvSpPr>
      <dsp:spPr>
        <a:xfrm>
          <a:off x="3841750" y="398463"/>
          <a:ext cx="3841750" cy="3373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Business goals</a:t>
          </a:r>
          <a:endParaRPr lang="en-US" sz="1200" b="0" kern="1200" dirty="0"/>
        </a:p>
      </dsp:txBody>
      <dsp:txXfrm>
        <a:off x="3841750" y="398463"/>
        <a:ext cx="3841750" cy="3373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89AC06-2DF7-FA43-A51A-EF4448ED067C}">
      <dsp:nvSpPr>
        <dsp:cNvPr id="0" name=""/>
        <dsp:cNvSpPr/>
      </dsp:nvSpPr>
      <dsp:spPr>
        <a:xfrm>
          <a:off x="3232670" y="701"/>
          <a:ext cx="1789658" cy="11632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Analyze</a:t>
          </a:r>
          <a:endParaRPr lang="en-US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VOC/MVT/focus groups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Usability testing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Business goals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Current and previous campaign data</a:t>
          </a:r>
          <a:endParaRPr lang="en-US" sz="900" kern="1200" dirty="0"/>
        </a:p>
      </dsp:txBody>
      <dsp:txXfrm>
        <a:off x="3289457" y="57488"/>
        <a:ext cx="1676084" cy="1049703"/>
      </dsp:txXfrm>
    </dsp:sp>
    <dsp:sp modelId="{47330854-ED61-5A4C-B4F7-9EB48B0612A0}">
      <dsp:nvSpPr>
        <dsp:cNvPr id="0" name=""/>
        <dsp:cNvSpPr/>
      </dsp:nvSpPr>
      <dsp:spPr>
        <a:xfrm>
          <a:off x="1802250" y="582340"/>
          <a:ext cx="4650498" cy="4650498"/>
        </a:xfrm>
        <a:custGeom>
          <a:avLst/>
          <a:gdLst/>
          <a:ahLst/>
          <a:cxnLst/>
          <a:rect l="0" t="0" r="0" b="0"/>
          <a:pathLst>
            <a:path>
              <a:moveTo>
                <a:pt x="3460111" y="295749"/>
              </a:moveTo>
              <a:arcTo wR="2325249" hR="2325249" stAng="17952791" swAng="121256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F910D-0FA8-CB41-B764-827CDBD416EC}">
      <dsp:nvSpPr>
        <dsp:cNvPr id="0" name=""/>
        <dsp:cNvSpPr/>
      </dsp:nvSpPr>
      <dsp:spPr>
        <a:xfrm>
          <a:off x="5444114" y="1607409"/>
          <a:ext cx="1789658" cy="11632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Collect and Write</a:t>
          </a:r>
          <a:endParaRPr lang="en-US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Industry best practices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SEO/ADA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Style guide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Standards and structure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Reusable components</a:t>
          </a:r>
          <a:endParaRPr lang="en-US" sz="900" kern="1200" dirty="0"/>
        </a:p>
      </dsp:txBody>
      <dsp:txXfrm>
        <a:off x="5500901" y="1664196"/>
        <a:ext cx="1676084" cy="1049703"/>
      </dsp:txXfrm>
    </dsp:sp>
    <dsp:sp modelId="{689B5398-1EF0-A34C-A947-ED30EF23B434}">
      <dsp:nvSpPr>
        <dsp:cNvPr id="0" name=""/>
        <dsp:cNvSpPr/>
      </dsp:nvSpPr>
      <dsp:spPr>
        <a:xfrm>
          <a:off x="1802250" y="582340"/>
          <a:ext cx="4650498" cy="4650498"/>
        </a:xfrm>
        <a:custGeom>
          <a:avLst/>
          <a:gdLst/>
          <a:ahLst/>
          <a:cxnLst/>
          <a:rect l="0" t="0" r="0" b="0"/>
          <a:pathLst>
            <a:path>
              <a:moveTo>
                <a:pt x="4644936" y="2485983"/>
              </a:moveTo>
              <a:arcTo wR="2325249" hR="2325249" stAng="21837826" swAng="136051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9A101-D68F-E940-BA68-FF8FAC7E2223}">
      <dsp:nvSpPr>
        <dsp:cNvPr id="0" name=""/>
        <dsp:cNvSpPr/>
      </dsp:nvSpPr>
      <dsp:spPr>
        <a:xfrm>
          <a:off x="4599418" y="4207117"/>
          <a:ext cx="1789658" cy="11632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Approve</a:t>
          </a:r>
          <a:endParaRPr lang="en-US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Tollgate Governance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R3</a:t>
          </a:r>
          <a:endParaRPr lang="en-US" sz="900" kern="1200" dirty="0"/>
        </a:p>
      </dsp:txBody>
      <dsp:txXfrm>
        <a:off x="4656205" y="4263904"/>
        <a:ext cx="1676084" cy="1049703"/>
      </dsp:txXfrm>
    </dsp:sp>
    <dsp:sp modelId="{C7DEE9BF-4349-B845-A853-BECBFD3F05EB}">
      <dsp:nvSpPr>
        <dsp:cNvPr id="0" name=""/>
        <dsp:cNvSpPr/>
      </dsp:nvSpPr>
      <dsp:spPr>
        <a:xfrm>
          <a:off x="1802250" y="582340"/>
          <a:ext cx="4650498" cy="4650498"/>
        </a:xfrm>
        <a:custGeom>
          <a:avLst/>
          <a:gdLst/>
          <a:ahLst/>
          <a:cxnLst/>
          <a:rect l="0" t="0" r="0" b="0"/>
          <a:pathLst>
            <a:path>
              <a:moveTo>
                <a:pt x="2610977" y="4632876"/>
              </a:moveTo>
              <a:arcTo wR="2325249" hR="2325249" stAng="4976497" swAng="84700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9D813-616B-0843-9F43-D3EF9C2DF8B3}">
      <dsp:nvSpPr>
        <dsp:cNvPr id="0" name=""/>
        <dsp:cNvSpPr/>
      </dsp:nvSpPr>
      <dsp:spPr>
        <a:xfrm>
          <a:off x="1865923" y="4207117"/>
          <a:ext cx="1789658" cy="11632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Publish</a:t>
          </a:r>
          <a:endParaRPr lang="en-US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CMS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Technology/SIMON</a:t>
          </a:r>
          <a:endParaRPr lang="en-US" sz="900" kern="1200" dirty="0"/>
        </a:p>
      </dsp:txBody>
      <dsp:txXfrm>
        <a:off x="1922710" y="4263904"/>
        <a:ext cx="1676084" cy="1049703"/>
      </dsp:txXfrm>
    </dsp:sp>
    <dsp:sp modelId="{44D186B2-49E1-A244-AD09-B54B0A2AC8E9}">
      <dsp:nvSpPr>
        <dsp:cNvPr id="0" name=""/>
        <dsp:cNvSpPr/>
      </dsp:nvSpPr>
      <dsp:spPr>
        <a:xfrm>
          <a:off x="1802250" y="582340"/>
          <a:ext cx="4650498" cy="4650498"/>
        </a:xfrm>
        <a:custGeom>
          <a:avLst/>
          <a:gdLst/>
          <a:ahLst/>
          <a:cxnLst/>
          <a:rect l="0" t="0" r="0" b="0"/>
          <a:pathLst>
            <a:path>
              <a:moveTo>
                <a:pt x="246827" y="3367817"/>
              </a:moveTo>
              <a:arcTo wR="2325249" hR="2325249" stAng="9201657" swAng="136051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5185E3-1822-EA44-88C8-088952D48708}">
      <dsp:nvSpPr>
        <dsp:cNvPr id="0" name=""/>
        <dsp:cNvSpPr/>
      </dsp:nvSpPr>
      <dsp:spPr>
        <a:xfrm>
          <a:off x="1021227" y="1607409"/>
          <a:ext cx="1789658" cy="11632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Audit</a:t>
          </a:r>
          <a:endParaRPr lang="en-US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Iterate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Sunset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Archive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Repository</a:t>
          </a:r>
          <a:endParaRPr lang="en-US" sz="900" kern="1200" dirty="0"/>
        </a:p>
      </dsp:txBody>
      <dsp:txXfrm>
        <a:off x="1078014" y="1664196"/>
        <a:ext cx="1676084" cy="1049703"/>
      </dsp:txXfrm>
    </dsp:sp>
    <dsp:sp modelId="{3DD04F18-0821-D843-9F9E-DD85DA6397D9}">
      <dsp:nvSpPr>
        <dsp:cNvPr id="0" name=""/>
        <dsp:cNvSpPr/>
      </dsp:nvSpPr>
      <dsp:spPr>
        <a:xfrm>
          <a:off x="1802250" y="582340"/>
          <a:ext cx="4650498" cy="4650498"/>
        </a:xfrm>
        <a:custGeom>
          <a:avLst/>
          <a:gdLst/>
          <a:ahLst/>
          <a:cxnLst/>
          <a:rect l="0" t="0" r="0" b="0"/>
          <a:pathLst>
            <a:path>
              <a:moveTo>
                <a:pt x="559159" y="812731"/>
              </a:moveTo>
              <a:arcTo wR="2325249" hR="2325249" stAng="13234648" swAng="121256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F84632F-E335-438F-A8EE-9035DA7ADDB2}" type="datetimeFigureOut">
              <a:rPr lang="en-US"/>
              <a:pPr>
                <a:defRPr/>
              </a:pPr>
              <a:t>4/17/12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5CE05E-656D-4D90-811F-4D1687BD06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2397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a legend for the Harvey balls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5CE05E-656D-4D90-811F-4D1687BD06E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a legend for the Harvey balls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5CE05E-656D-4D90-811F-4D1687BD06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seems</a:t>
            </a:r>
            <a:r>
              <a:rPr lang="en-US" baseline="0" dirty="0" smtClean="0"/>
              <a:t> to fit on page 4 moved to the 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5CE05E-656D-4D90-811F-4D1687BD06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Flagmark-A-and-gradi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90700"/>
            <a:ext cx="9144000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2563" y="6350000"/>
            <a:ext cx="2184400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6" name="Picture 11" descr="Flagmark-A-and-gradi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90700"/>
            <a:ext cx="9144000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2563" y="6350000"/>
            <a:ext cx="2184400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" name="Picture 13" descr="Flagmark-A-and-gradi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90700"/>
            <a:ext cx="9144000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2563" y="6350000"/>
            <a:ext cx="2184400" cy="269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8133" name="Title Placeholder 1"/>
          <p:cNvSpPr>
            <a:spLocks noGrp="1"/>
          </p:cNvSpPr>
          <p:nvPr>
            <p:ph type="ctrTitle"/>
          </p:nvPr>
        </p:nvSpPr>
        <p:spPr>
          <a:xfrm>
            <a:off x="3349625" y="3221038"/>
            <a:ext cx="5297488" cy="1244600"/>
          </a:xfrm>
        </p:spPr>
        <p:txBody>
          <a:bodyPr/>
          <a:lstStyle>
            <a:lvl1pPr>
              <a:defRPr smtClean="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smtClean="0"/>
          </a:p>
        </p:txBody>
      </p:sp>
      <p:sp>
        <p:nvSpPr>
          <p:cNvPr id="48134" name="Text Placeholder 2"/>
          <p:cNvSpPr>
            <a:spLocks noGrp="1"/>
          </p:cNvSpPr>
          <p:nvPr>
            <p:ph type="subTitle" idx="1"/>
          </p:nvPr>
        </p:nvSpPr>
        <p:spPr>
          <a:xfrm>
            <a:off x="3349625" y="4465638"/>
            <a:ext cx="5310188" cy="1752600"/>
          </a:xfrm>
        </p:spPr>
        <p:txBody>
          <a:bodyPr/>
          <a:lstStyle>
            <a:lvl1pPr marL="0" indent="0">
              <a:buFont typeface="Arial" charset="0"/>
              <a:buNone/>
              <a:defRPr b="0" i="0" baseline="0"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smtClean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chemeClr val="tx1">
                  <a:lumMod val="75000"/>
                  <a:lumOff val="25000"/>
                </a:schemeClr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6400800"/>
            <a:ext cx="457200" cy="365760"/>
          </a:xfrm>
        </p:spPr>
        <p:txBody>
          <a:bodyPr/>
          <a:lstStyle/>
          <a:p>
            <a:fld id="{52C56E09-38A2-4CFB-A4AD-9C29E9C8F5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2400">
                <a:solidFill>
                  <a:srgbClr val="C00000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6400800"/>
            <a:ext cx="457200" cy="365760"/>
          </a:xfrm>
        </p:spPr>
        <p:txBody>
          <a:bodyPr/>
          <a:lstStyle/>
          <a:p>
            <a:fld id="{52C56E09-38A2-4CFB-A4AD-9C29E9C8F5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6400800"/>
            <a:ext cx="457200" cy="365760"/>
          </a:xfrm>
        </p:spPr>
        <p:txBody>
          <a:bodyPr/>
          <a:lstStyle/>
          <a:p>
            <a:fld id="{52C56E09-38A2-4CFB-A4AD-9C29E9C8F5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5880"/>
            <a:ext cx="4038600" cy="48006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25880"/>
            <a:ext cx="4038600" cy="48006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6400800"/>
            <a:ext cx="457200" cy="365760"/>
          </a:xfrm>
        </p:spPr>
        <p:txBody>
          <a:bodyPr/>
          <a:lstStyle/>
          <a:p>
            <a:fld id="{52C56E09-38A2-4CFB-A4AD-9C29E9C8F5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5880"/>
            <a:ext cx="2633472" cy="48006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3328" y="1325880"/>
            <a:ext cx="2633472" cy="48006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3257428" y="1325880"/>
            <a:ext cx="2633472" cy="48006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6400800"/>
            <a:ext cx="457200" cy="365760"/>
          </a:xfrm>
        </p:spPr>
        <p:txBody>
          <a:bodyPr/>
          <a:lstStyle/>
          <a:p>
            <a:fld id="{52C56E09-38A2-4CFB-A4AD-9C29E9C8F5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273050"/>
            <a:ext cx="8001000" cy="622300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76325"/>
            <a:ext cx="5111750" cy="5049838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5325" y="1076326"/>
            <a:ext cx="2770188" cy="5049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6400800"/>
            <a:ext cx="457200" cy="365760"/>
          </a:xfrm>
        </p:spPr>
        <p:txBody>
          <a:bodyPr/>
          <a:lstStyle/>
          <a:p>
            <a:fld id="{52C56E09-38A2-4CFB-A4AD-9C29E9C8F5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8"/>
          <p:cNvGrpSpPr>
            <a:grpSpLocks/>
          </p:cNvGrpSpPr>
          <p:nvPr/>
        </p:nvGrpSpPr>
        <p:grpSpPr bwMode="auto">
          <a:xfrm>
            <a:off x="0" y="1588"/>
            <a:ext cx="9151938" cy="1341437"/>
            <a:chOff x="0" y="1588"/>
            <a:chExt cx="9151938" cy="1341437"/>
          </a:xfrm>
        </p:grpSpPr>
        <p:sp>
          <p:nvSpPr>
            <p:cNvPr id="7" name="Freeform 16"/>
            <p:cNvSpPr>
              <a:spLocks/>
            </p:cNvSpPr>
            <p:nvPr userDrawn="1"/>
          </p:nvSpPr>
          <p:spPr bwMode="auto">
            <a:xfrm>
              <a:off x="0" y="1588"/>
              <a:ext cx="9151938" cy="1236662"/>
            </a:xfrm>
            <a:custGeom>
              <a:avLst/>
              <a:gdLst>
                <a:gd name="connsiteX0" fmla="*/ 0 w 5765"/>
                <a:gd name="connsiteY0" fmla="*/ 0 h 608"/>
                <a:gd name="connsiteX1" fmla="*/ 5765 w 5765"/>
                <a:gd name="connsiteY1" fmla="*/ 0 h 608"/>
                <a:gd name="connsiteX2" fmla="*/ 5765 w 5765"/>
                <a:gd name="connsiteY2" fmla="*/ 571 h 608"/>
                <a:gd name="connsiteX3" fmla="*/ 435 w 5765"/>
                <a:gd name="connsiteY3" fmla="*/ 571 h 608"/>
                <a:gd name="connsiteX4" fmla="*/ 366 w 5765"/>
                <a:gd name="connsiteY4" fmla="*/ 524 h 608"/>
                <a:gd name="connsiteX5" fmla="*/ 319 w 5765"/>
                <a:gd name="connsiteY5" fmla="*/ 605 h 608"/>
                <a:gd name="connsiteX6" fmla="*/ 333 w 5765"/>
                <a:gd name="connsiteY6" fmla="*/ 508 h 608"/>
                <a:gd name="connsiteX7" fmla="*/ 150 w 5765"/>
                <a:gd name="connsiteY7" fmla="*/ 540 h 608"/>
                <a:gd name="connsiteX8" fmla="*/ 0 w 5765"/>
                <a:gd name="connsiteY8" fmla="*/ 607 h 608"/>
                <a:gd name="connsiteX9" fmla="*/ 0 w 5765"/>
                <a:gd name="connsiteY9" fmla="*/ 0 h 608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24 h 607"/>
                <a:gd name="connsiteX5" fmla="*/ 333 w 5765"/>
                <a:gd name="connsiteY5" fmla="*/ 508 h 607"/>
                <a:gd name="connsiteX6" fmla="*/ 150 w 5765"/>
                <a:gd name="connsiteY6" fmla="*/ 540 h 607"/>
                <a:gd name="connsiteX7" fmla="*/ 0 w 5765"/>
                <a:gd name="connsiteY7" fmla="*/ 607 h 607"/>
                <a:gd name="connsiteX8" fmla="*/ 0 w 5765"/>
                <a:gd name="connsiteY8" fmla="*/ 0 h 607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24 h 607"/>
                <a:gd name="connsiteX5" fmla="*/ 363 w 5765"/>
                <a:gd name="connsiteY5" fmla="*/ 550 h 607"/>
                <a:gd name="connsiteX6" fmla="*/ 333 w 5765"/>
                <a:gd name="connsiteY6" fmla="*/ 508 h 607"/>
                <a:gd name="connsiteX7" fmla="*/ 150 w 5765"/>
                <a:gd name="connsiteY7" fmla="*/ 540 h 607"/>
                <a:gd name="connsiteX8" fmla="*/ 0 w 5765"/>
                <a:gd name="connsiteY8" fmla="*/ 607 h 607"/>
                <a:gd name="connsiteX9" fmla="*/ 0 w 5765"/>
                <a:gd name="connsiteY9" fmla="*/ 0 h 607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24 h 607"/>
                <a:gd name="connsiteX5" fmla="*/ 333 w 5765"/>
                <a:gd name="connsiteY5" fmla="*/ 508 h 607"/>
                <a:gd name="connsiteX6" fmla="*/ 150 w 5765"/>
                <a:gd name="connsiteY6" fmla="*/ 540 h 607"/>
                <a:gd name="connsiteX7" fmla="*/ 0 w 5765"/>
                <a:gd name="connsiteY7" fmla="*/ 607 h 607"/>
                <a:gd name="connsiteX8" fmla="*/ 0 w 5765"/>
                <a:gd name="connsiteY8" fmla="*/ 0 h 607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24 h 607"/>
                <a:gd name="connsiteX5" fmla="*/ 274 w 5765"/>
                <a:gd name="connsiteY5" fmla="*/ 599 h 607"/>
                <a:gd name="connsiteX6" fmla="*/ 150 w 5765"/>
                <a:gd name="connsiteY6" fmla="*/ 540 h 607"/>
                <a:gd name="connsiteX7" fmla="*/ 0 w 5765"/>
                <a:gd name="connsiteY7" fmla="*/ 607 h 607"/>
                <a:gd name="connsiteX8" fmla="*/ 0 w 5765"/>
                <a:gd name="connsiteY8" fmla="*/ 0 h 607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66 h 607"/>
                <a:gd name="connsiteX5" fmla="*/ 274 w 5765"/>
                <a:gd name="connsiteY5" fmla="*/ 599 h 607"/>
                <a:gd name="connsiteX6" fmla="*/ 150 w 5765"/>
                <a:gd name="connsiteY6" fmla="*/ 540 h 607"/>
                <a:gd name="connsiteX7" fmla="*/ 0 w 5765"/>
                <a:gd name="connsiteY7" fmla="*/ 607 h 607"/>
                <a:gd name="connsiteX8" fmla="*/ 0 w 5765"/>
                <a:gd name="connsiteY8" fmla="*/ 0 h 607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66 h 607"/>
                <a:gd name="connsiteX5" fmla="*/ 274 w 5765"/>
                <a:gd name="connsiteY5" fmla="*/ 599 h 607"/>
                <a:gd name="connsiteX6" fmla="*/ 150 w 5765"/>
                <a:gd name="connsiteY6" fmla="*/ 540 h 607"/>
                <a:gd name="connsiteX7" fmla="*/ 0 w 5765"/>
                <a:gd name="connsiteY7" fmla="*/ 607 h 607"/>
                <a:gd name="connsiteX8" fmla="*/ 0 w 5765"/>
                <a:gd name="connsiteY8" fmla="*/ 0 h 607"/>
                <a:gd name="connsiteX0" fmla="*/ 0 w 5765"/>
                <a:gd name="connsiteY0" fmla="*/ 0 h 607"/>
                <a:gd name="connsiteX1" fmla="*/ 5765 w 5765"/>
                <a:gd name="connsiteY1" fmla="*/ 0 h 607"/>
                <a:gd name="connsiteX2" fmla="*/ 5765 w 5765"/>
                <a:gd name="connsiteY2" fmla="*/ 571 h 607"/>
                <a:gd name="connsiteX3" fmla="*/ 435 w 5765"/>
                <a:gd name="connsiteY3" fmla="*/ 571 h 607"/>
                <a:gd name="connsiteX4" fmla="*/ 366 w 5765"/>
                <a:gd name="connsiteY4" fmla="*/ 566 h 607"/>
                <a:gd name="connsiteX5" fmla="*/ 274 w 5765"/>
                <a:gd name="connsiteY5" fmla="*/ 599 h 607"/>
                <a:gd name="connsiteX6" fmla="*/ 150 w 5765"/>
                <a:gd name="connsiteY6" fmla="*/ 540 h 607"/>
                <a:gd name="connsiteX7" fmla="*/ 0 w 5765"/>
                <a:gd name="connsiteY7" fmla="*/ 607 h 607"/>
                <a:gd name="connsiteX8" fmla="*/ 0 w 5765"/>
                <a:gd name="connsiteY8" fmla="*/ 0 h 607"/>
                <a:gd name="connsiteX0" fmla="*/ 0 w 5765"/>
                <a:gd name="connsiteY0" fmla="*/ 0 h 779"/>
                <a:gd name="connsiteX1" fmla="*/ 5765 w 5765"/>
                <a:gd name="connsiteY1" fmla="*/ 0 h 779"/>
                <a:gd name="connsiteX2" fmla="*/ 5765 w 5765"/>
                <a:gd name="connsiteY2" fmla="*/ 571 h 779"/>
                <a:gd name="connsiteX3" fmla="*/ 435 w 5765"/>
                <a:gd name="connsiteY3" fmla="*/ 571 h 779"/>
                <a:gd name="connsiteX4" fmla="*/ 366 w 5765"/>
                <a:gd name="connsiteY4" fmla="*/ 566 h 779"/>
                <a:gd name="connsiteX5" fmla="*/ 274 w 5765"/>
                <a:gd name="connsiteY5" fmla="*/ 599 h 779"/>
                <a:gd name="connsiteX6" fmla="*/ 150 w 5765"/>
                <a:gd name="connsiteY6" fmla="*/ 540 h 779"/>
                <a:gd name="connsiteX7" fmla="*/ 0 w 5765"/>
                <a:gd name="connsiteY7" fmla="*/ 779 h 779"/>
                <a:gd name="connsiteX8" fmla="*/ 0 w 5765"/>
                <a:gd name="connsiteY8" fmla="*/ 607 h 779"/>
                <a:gd name="connsiteX9" fmla="*/ 0 w 5765"/>
                <a:gd name="connsiteY9" fmla="*/ 0 h 779"/>
                <a:gd name="connsiteX0" fmla="*/ 0 w 5765"/>
                <a:gd name="connsiteY0" fmla="*/ 0 h 779"/>
                <a:gd name="connsiteX1" fmla="*/ 5765 w 5765"/>
                <a:gd name="connsiteY1" fmla="*/ 0 h 779"/>
                <a:gd name="connsiteX2" fmla="*/ 5765 w 5765"/>
                <a:gd name="connsiteY2" fmla="*/ 571 h 779"/>
                <a:gd name="connsiteX3" fmla="*/ 435 w 5765"/>
                <a:gd name="connsiteY3" fmla="*/ 571 h 779"/>
                <a:gd name="connsiteX4" fmla="*/ 366 w 5765"/>
                <a:gd name="connsiteY4" fmla="*/ 566 h 779"/>
                <a:gd name="connsiteX5" fmla="*/ 274 w 5765"/>
                <a:gd name="connsiteY5" fmla="*/ 599 h 779"/>
                <a:gd name="connsiteX6" fmla="*/ 150 w 5765"/>
                <a:gd name="connsiteY6" fmla="*/ 660 h 779"/>
                <a:gd name="connsiteX7" fmla="*/ 0 w 5765"/>
                <a:gd name="connsiteY7" fmla="*/ 779 h 779"/>
                <a:gd name="connsiteX8" fmla="*/ 0 w 5765"/>
                <a:gd name="connsiteY8" fmla="*/ 607 h 779"/>
                <a:gd name="connsiteX9" fmla="*/ 0 w 5765"/>
                <a:gd name="connsiteY9" fmla="*/ 0 h 779"/>
                <a:gd name="connsiteX0" fmla="*/ 0 w 5765"/>
                <a:gd name="connsiteY0" fmla="*/ 0 h 779"/>
                <a:gd name="connsiteX1" fmla="*/ 5765 w 5765"/>
                <a:gd name="connsiteY1" fmla="*/ 0 h 779"/>
                <a:gd name="connsiteX2" fmla="*/ 5765 w 5765"/>
                <a:gd name="connsiteY2" fmla="*/ 571 h 779"/>
                <a:gd name="connsiteX3" fmla="*/ 435 w 5765"/>
                <a:gd name="connsiteY3" fmla="*/ 571 h 779"/>
                <a:gd name="connsiteX4" fmla="*/ 366 w 5765"/>
                <a:gd name="connsiteY4" fmla="*/ 566 h 779"/>
                <a:gd name="connsiteX5" fmla="*/ 274 w 5765"/>
                <a:gd name="connsiteY5" fmla="*/ 599 h 779"/>
                <a:gd name="connsiteX6" fmla="*/ 0 w 5765"/>
                <a:gd name="connsiteY6" fmla="*/ 779 h 779"/>
                <a:gd name="connsiteX7" fmla="*/ 0 w 5765"/>
                <a:gd name="connsiteY7" fmla="*/ 607 h 779"/>
                <a:gd name="connsiteX8" fmla="*/ 0 w 5765"/>
                <a:gd name="connsiteY8" fmla="*/ 0 h 779"/>
                <a:gd name="connsiteX0" fmla="*/ 0 w 5765"/>
                <a:gd name="connsiteY0" fmla="*/ 0 h 779"/>
                <a:gd name="connsiteX1" fmla="*/ 5765 w 5765"/>
                <a:gd name="connsiteY1" fmla="*/ 0 h 779"/>
                <a:gd name="connsiteX2" fmla="*/ 5765 w 5765"/>
                <a:gd name="connsiteY2" fmla="*/ 571 h 779"/>
                <a:gd name="connsiteX3" fmla="*/ 435 w 5765"/>
                <a:gd name="connsiteY3" fmla="*/ 571 h 779"/>
                <a:gd name="connsiteX4" fmla="*/ 366 w 5765"/>
                <a:gd name="connsiteY4" fmla="*/ 566 h 779"/>
                <a:gd name="connsiteX5" fmla="*/ 0 w 5765"/>
                <a:gd name="connsiteY5" fmla="*/ 779 h 779"/>
                <a:gd name="connsiteX6" fmla="*/ 0 w 5765"/>
                <a:gd name="connsiteY6" fmla="*/ 607 h 779"/>
                <a:gd name="connsiteX7" fmla="*/ 0 w 5765"/>
                <a:gd name="connsiteY7" fmla="*/ 0 h 779"/>
                <a:gd name="connsiteX0" fmla="*/ 0 w 5765"/>
                <a:gd name="connsiteY0" fmla="*/ 0 h 779"/>
                <a:gd name="connsiteX1" fmla="*/ 5765 w 5765"/>
                <a:gd name="connsiteY1" fmla="*/ 0 h 779"/>
                <a:gd name="connsiteX2" fmla="*/ 5765 w 5765"/>
                <a:gd name="connsiteY2" fmla="*/ 571 h 779"/>
                <a:gd name="connsiteX3" fmla="*/ 435 w 5765"/>
                <a:gd name="connsiteY3" fmla="*/ 571 h 779"/>
                <a:gd name="connsiteX4" fmla="*/ 366 w 5765"/>
                <a:gd name="connsiteY4" fmla="*/ 566 h 779"/>
                <a:gd name="connsiteX5" fmla="*/ 0 w 5765"/>
                <a:gd name="connsiteY5" fmla="*/ 779 h 779"/>
                <a:gd name="connsiteX6" fmla="*/ 0 w 5765"/>
                <a:gd name="connsiteY6" fmla="*/ 607 h 779"/>
                <a:gd name="connsiteX7" fmla="*/ 0 w 5765"/>
                <a:gd name="connsiteY7" fmla="*/ 0 h 779"/>
                <a:gd name="connsiteX0" fmla="*/ 0 w 5765"/>
                <a:gd name="connsiteY0" fmla="*/ 0 h 779"/>
                <a:gd name="connsiteX1" fmla="*/ 5765 w 5765"/>
                <a:gd name="connsiteY1" fmla="*/ 0 h 779"/>
                <a:gd name="connsiteX2" fmla="*/ 5765 w 5765"/>
                <a:gd name="connsiteY2" fmla="*/ 571 h 779"/>
                <a:gd name="connsiteX3" fmla="*/ 435 w 5765"/>
                <a:gd name="connsiteY3" fmla="*/ 571 h 779"/>
                <a:gd name="connsiteX4" fmla="*/ 366 w 5765"/>
                <a:gd name="connsiteY4" fmla="*/ 566 h 779"/>
                <a:gd name="connsiteX5" fmla="*/ 0 w 5765"/>
                <a:gd name="connsiteY5" fmla="*/ 779 h 779"/>
                <a:gd name="connsiteX6" fmla="*/ 0 w 5765"/>
                <a:gd name="connsiteY6" fmla="*/ 607 h 779"/>
                <a:gd name="connsiteX7" fmla="*/ 0 w 5765"/>
                <a:gd name="connsiteY7" fmla="*/ 0 h 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65" h="779">
                  <a:moveTo>
                    <a:pt x="0" y="0"/>
                  </a:moveTo>
                  <a:lnTo>
                    <a:pt x="5765" y="0"/>
                  </a:lnTo>
                  <a:lnTo>
                    <a:pt x="5765" y="571"/>
                  </a:lnTo>
                  <a:lnTo>
                    <a:pt x="435" y="571"/>
                  </a:lnTo>
                  <a:cubicBezTo>
                    <a:pt x="412" y="555"/>
                    <a:pt x="394" y="553"/>
                    <a:pt x="366" y="566"/>
                  </a:cubicBezTo>
                  <a:cubicBezTo>
                    <a:pt x="293" y="601"/>
                    <a:pt x="61" y="772"/>
                    <a:pt x="0" y="779"/>
                  </a:cubicBezTo>
                  <a:lnTo>
                    <a:pt x="0" y="6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4E4E4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pic>
          <p:nvPicPr>
            <p:cNvPr id="10247" name="Picture 17" descr="Flagmark-A-TOPSMALL.png"/>
            <p:cNvPicPr>
              <a:picLocks noChangeAspect="1"/>
            </p:cNvPicPr>
            <p:nvPr userDrawn="1"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0" y="607220"/>
              <a:ext cx="742950" cy="735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3" name="Title Placeholder 1"/>
          <p:cNvSpPr>
            <a:spLocks noGrp="1"/>
          </p:cNvSpPr>
          <p:nvPr>
            <p:ph type="title"/>
          </p:nvPr>
        </p:nvSpPr>
        <p:spPr bwMode="auto">
          <a:xfrm>
            <a:off x="714375" y="36513"/>
            <a:ext cx="79724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4375" y="1328738"/>
            <a:ext cx="7972425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400800"/>
            <a:ext cx="45720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fontAlgn="auto">
              <a:spcBef>
                <a:spcPct val="0"/>
              </a:spcBef>
              <a:spcAft>
                <a:spcPts val="0"/>
              </a:spcAft>
              <a:buClrTx/>
              <a:defRPr sz="800" smtClean="0">
                <a:solidFill>
                  <a:srgbClr val="C00000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9EDC9F53-C730-451D-BD71-D00CA52F9A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E4A88962-1D1B-419D-90F1-34C670350EF5}" type="datetimeFigureOut">
              <a:rPr lang="en-US" smtClean="0"/>
              <a:pPr/>
              <a:t>4/17/12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anchor="ctr" anchorCtr="0"/>
          <a:lstStyle>
            <a:lvl1pPr>
              <a:defRPr sz="900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708" r:id="rId5"/>
    <p:sldLayoutId id="2147483710" r:id="rId6"/>
    <p:sldLayoutId id="2147483709" r:id="rId7"/>
  </p:sldLayoutIdLst>
  <p:transition xmlns:p14="http://schemas.microsoft.com/office/powerpoint/2010/main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400" b="0" kern="1200">
          <a:solidFill>
            <a:srgbClr val="C00000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4001A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4001A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4001A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D4001A"/>
          </a:solidFill>
          <a:latin typeface="Verdana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lang="en-US" sz="1800" b="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1pPr>
      <a:lvl2pPr marL="341313" indent="-165100" algn="l" rtl="0" eaLnBrk="0" fontAlgn="base" hangingPunct="0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Font typeface="Calibri" pitchFamily="34" charset="0"/>
        <a:buChar char="–"/>
        <a:defRPr lang="en-US" sz="1800" b="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2pPr>
      <a:lvl3pPr marL="517525" indent="-1762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tabLst/>
        <a:defRPr lang="en-US" sz="1800" b="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3pPr>
      <a:lvl4pPr marL="682625" indent="-1651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tabLst/>
        <a:defRPr lang="en-US" sz="1800" b="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4pPr>
      <a:lvl5pPr marL="858838" indent="-1762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tabLst/>
        <a:defRPr lang="en-US" sz="1800" b="0" kern="1200">
          <a:solidFill>
            <a:schemeClr val="tx1">
              <a:lumMod val="75000"/>
              <a:lumOff val="25000"/>
            </a:schemeClr>
          </a:solidFill>
          <a:latin typeface="Calibri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discovery.nbgfn.com/Discovery/livelink?func=ll&amp;objId=61040210&amp;objAction=browse&amp;sort=name&amp;viewType=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.Com Content Strategy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</a:t>
            </a:r>
            <a:r>
              <a:rPr dirty="0" smtClean="0"/>
              <a:t> 2010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686800" y="6642100"/>
            <a:ext cx="457200" cy="215900"/>
          </a:xfrm>
        </p:spPr>
        <p:txBody>
          <a:bodyPr/>
          <a:lstStyle/>
          <a:p>
            <a:pPr>
              <a:defRPr/>
            </a:pPr>
            <a:fld id="{C6601BD3-51B4-4503-9CC7-74F17DF141B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Potential Building Blocks for Content Delivery/Sharing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1" name="Text Placeholder 2"/>
          <p:cNvSpPr txBox="1">
            <a:spLocks/>
          </p:cNvSpPr>
          <p:nvPr/>
        </p:nvSpPr>
        <p:spPr bwMode="auto">
          <a:xfrm>
            <a:off x="835936" y="5117458"/>
            <a:ext cx="965704" cy="655636"/>
          </a:xfrm>
          <a:prstGeom prst="rect">
            <a:avLst/>
          </a:prstGeom>
          <a:noFill/>
          <a:ln w="6350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Content </a:t>
            </a:r>
            <a:br>
              <a:rPr kumimoji="0" 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4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Creation: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Text Placeholder 2"/>
          <p:cNvSpPr txBox="1">
            <a:spLocks/>
          </p:cNvSpPr>
          <p:nvPr/>
        </p:nvSpPr>
        <p:spPr bwMode="auto">
          <a:xfrm>
            <a:off x="846404" y="4044528"/>
            <a:ext cx="895350" cy="655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001A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Content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Delivery: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Text Placeholder 2"/>
          <p:cNvSpPr txBox="1">
            <a:spLocks/>
          </p:cNvSpPr>
          <p:nvPr/>
        </p:nvSpPr>
        <p:spPr bwMode="auto">
          <a:xfrm>
            <a:off x="874979" y="2911053"/>
            <a:ext cx="895350" cy="655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001A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Content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Sharing: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2"/>
          <p:cNvSpPr txBox="1">
            <a:spLocks/>
          </p:cNvSpPr>
          <p:nvPr/>
        </p:nvSpPr>
        <p:spPr bwMode="auto">
          <a:xfrm>
            <a:off x="903554" y="1682328"/>
            <a:ext cx="895350" cy="655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4001A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</a:t>
            </a:r>
            <a:b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State: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4479" y="918739"/>
            <a:ext cx="82105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latin typeface="+mj-lt"/>
              </a:rPr>
              <a:t>Content </a:t>
            </a:r>
            <a:r>
              <a:rPr lang="en-US" sz="1400" dirty="0" smtClean="0">
                <a:latin typeface="+mj-lt"/>
              </a:rPr>
              <a:t>creation is the foundation for measurable success: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33" name="Content Placeholder 15"/>
          <p:cNvGraphicFramePr>
            <a:graphicFrameLocks noGrp="1"/>
          </p:cNvGraphicFramePr>
          <p:nvPr>
            <p:ph sz="half" idx="2"/>
          </p:nvPr>
        </p:nvGraphicFramePr>
        <p:xfrm>
          <a:off x="4656404" y="1425152"/>
          <a:ext cx="1676400" cy="106368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43996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Measureable</a:t>
                      </a:r>
                      <a:r>
                        <a:rPr lang="en-US" sz="1200" b="0" baseline="0" dirty="0" smtClean="0"/>
                        <a:t> Success</a:t>
                      </a:r>
                      <a:endParaRPr lang="en-US" sz="12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06483">
                <a:tc>
                  <a:txBody>
                    <a:bodyPr/>
                    <a:lstStyle/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/>
                        <a:t>Decreased VOC calls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kumimoji="0" lang="en-US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Increased site traffic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>
                          <a:latin typeface="+mn-lt"/>
                        </a:rPr>
                        <a:t>Build trust/relationships</a:t>
                      </a:r>
                      <a:endParaRPr kumimoji="0" lang="en-US" sz="9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Content Placeholder 15"/>
          <p:cNvGraphicFramePr>
            <a:graphicFrameLocks/>
          </p:cNvGraphicFramePr>
          <p:nvPr/>
        </p:nvGraphicFramePr>
        <p:xfrm>
          <a:off x="3789629" y="2582864"/>
          <a:ext cx="1676400" cy="9692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2555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BAC Media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/>
                        <a:t>Intranet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kumimoji="0" lang="en-US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Internet/microsites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>
                          <a:latin typeface="+mn-lt"/>
                        </a:rPr>
                        <a:t>eMarketing campaigns</a:t>
                      </a:r>
                      <a:br>
                        <a:rPr lang="en-US" sz="900" kern="0" dirty="0" smtClean="0">
                          <a:latin typeface="+mn-lt"/>
                        </a:rPr>
                      </a:br>
                      <a:endParaRPr kumimoji="0" lang="en-US" sz="9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Content Placeholder 15"/>
          <p:cNvGraphicFramePr>
            <a:graphicFrameLocks/>
          </p:cNvGraphicFramePr>
          <p:nvPr/>
        </p:nvGraphicFramePr>
        <p:xfrm>
          <a:off x="5570804" y="2594613"/>
          <a:ext cx="1676400" cy="9782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2594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Social</a:t>
                      </a:r>
                      <a:r>
                        <a:rPr lang="en-US" sz="1200" b="0" baseline="0" dirty="0" smtClean="0"/>
                        <a:t> Media</a:t>
                      </a:r>
                      <a:endParaRPr lang="en-US" sz="12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703962">
                <a:tc>
                  <a:txBody>
                    <a:bodyPr/>
                    <a:lstStyle/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/>
                        <a:t>Top 10 blogs, boards, forums, etc.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kumimoji="0" lang="en-US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Live forum proactively addressing queries</a:t>
                      </a:r>
                      <a:endParaRPr lang="en-US" sz="9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8" name="Straight Arrow Connector 37"/>
          <p:cNvCxnSpPr/>
          <p:nvPr/>
        </p:nvCxnSpPr>
        <p:spPr>
          <a:xfrm rot="5400000" flipH="1" flipV="1">
            <a:off x="1104524" y="1711105"/>
            <a:ext cx="3684762" cy="3159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ontent Placeholder 15"/>
          <p:cNvGraphicFramePr>
            <a:graphicFrameLocks/>
          </p:cNvGraphicFramePr>
          <p:nvPr/>
        </p:nvGraphicFramePr>
        <p:xfrm>
          <a:off x="4639144" y="3658717"/>
          <a:ext cx="1676400" cy="9494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294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Servicing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54825">
                <a:tc>
                  <a:txBody>
                    <a:bodyPr/>
                    <a:lstStyle/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/>
                        <a:t>Tailor content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kumimoji="0" lang="en-US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Match personas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>
                          <a:latin typeface="+mn-lt"/>
                        </a:rPr>
                        <a:t>Solve problems</a:t>
                      </a:r>
                      <a:endParaRPr kumimoji="0" lang="en-US" sz="9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Content Placeholder 15"/>
          <p:cNvGraphicFramePr>
            <a:graphicFrameLocks/>
          </p:cNvGraphicFramePr>
          <p:nvPr/>
        </p:nvGraphicFramePr>
        <p:xfrm>
          <a:off x="2890318" y="3657208"/>
          <a:ext cx="1676400" cy="9329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289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Platform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43379">
                <a:tc>
                  <a:txBody>
                    <a:bodyPr/>
                    <a:lstStyle/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/>
                        <a:t>Update design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kumimoji="0" lang="en-US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Remove clutter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>
                          <a:latin typeface="+mn-lt"/>
                        </a:rPr>
                        <a:t>Improve usability</a:t>
                      </a:r>
                      <a:endParaRPr kumimoji="0" lang="en-US" sz="9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" name="Content Placeholder 15"/>
          <p:cNvGraphicFramePr>
            <a:graphicFrameLocks/>
          </p:cNvGraphicFramePr>
          <p:nvPr/>
        </p:nvGraphicFramePr>
        <p:xfrm>
          <a:off x="3729459" y="4679777"/>
          <a:ext cx="1676400" cy="17283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3353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Staffing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180342">
                <a:tc>
                  <a:txBody>
                    <a:bodyPr/>
                    <a:lstStyle/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In-house option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--Assign a lead (full-time)</a:t>
                      </a:r>
                    </a:p>
                    <a:p>
                      <a:pPr marL="225425" marR="0" lvl="1" indent="-115888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D4001A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800" kern="0" dirty="0" smtClean="0"/>
                        <a:t>--Leverage internal writers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--Sets plan/fulfills goals </a:t>
                      </a:r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Vendor option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--Research/identify vendor</a:t>
                      </a:r>
                      <a:r>
                        <a:rPr lang="en-US" sz="800" kern="0" baseline="0" dirty="0" smtClean="0"/>
                        <a:t> </a:t>
                      </a:r>
                      <a:endParaRPr lang="en-US" sz="800" kern="0" dirty="0" smtClean="0"/>
                    </a:p>
                    <a:p>
                      <a:pPr marL="225425" marR="0" lvl="1" indent="-115888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D4001A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800" kern="0" dirty="0" smtClean="0"/>
                        <a:t>--Outline content strategy 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--Sets plan/fulfills goals </a:t>
                      </a:r>
                      <a:br>
                        <a:rPr lang="en-US" sz="800" kern="0" dirty="0" smtClean="0"/>
                      </a:br>
                      <a:endParaRPr lang="en-US" sz="8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9" name="Content Placeholder 15"/>
          <p:cNvGraphicFramePr>
            <a:graphicFrameLocks/>
          </p:cNvGraphicFramePr>
          <p:nvPr/>
        </p:nvGraphicFramePr>
        <p:xfrm>
          <a:off x="6419658" y="3655699"/>
          <a:ext cx="1676400" cy="97062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3012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SEO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69394">
                <a:tc>
                  <a:txBody>
                    <a:bodyPr/>
                    <a:lstStyle/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/>
                        <a:t>Research keywords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kumimoji="0" lang="en-US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Update metadata</a:t>
                      </a:r>
                    </a:p>
                    <a:p>
                      <a:pPr marL="228600" indent="-228600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kern="0" dirty="0" smtClean="0">
                          <a:latin typeface="+mn-lt"/>
                        </a:rPr>
                        <a:t>Update site layout</a:t>
                      </a:r>
                      <a:endParaRPr kumimoji="0" lang="en-US" sz="9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Content Placeholder 15"/>
          <p:cNvGraphicFramePr>
            <a:graphicFrameLocks/>
          </p:cNvGraphicFramePr>
          <p:nvPr/>
        </p:nvGraphicFramePr>
        <p:xfrm>
          <a:off x="5475837" y="4696848"/>
          <a:ext cx="1676400" cy="17274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3162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Process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215709">
                <a:tc>
                  <a:txBody>
                    <a:bodyPr/>
                    <a:lstStyle/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New content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--Create min. X# pages/month</a:t>
                      </a:r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Old content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--Refresh current</a:t>
                      </a:r>
                      <a:r>
                        <a:rPr lang="en-US" sz="800" kern="0" baseline="0" dirty="0" smtClean="0"/>
                        <a:t> content</a:t>
                      </a:r>
                      <a:endParaRPr lang="en-US" sz="800" kern="0" dirty="0" smtClean="0"/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--Leverage other content </a:t>
                      </a:r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Content delivery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--Identify content </a:t>
                      </a:r>
                      <a:r>
                        <a:rPr lang="en-US" sz="800" kern="0" baseline="0" dirty="0" smtClean="0"/>
                        <a:t>platform</a:t>
                      </a:r>
                      <a:endParaRPr lang="en-US" sz="800" kern="0" dirty="0" smtClean="0"/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--Develop content delivery</a:t>
                      </a:r>
                      <a:br>
                        <a:rPr lang="en-US" sz="800" kern="0" dirty="0" smtClean="0"/>
                      </a:br>
                      <a:r>
                        <a:rPr lang="en-US" sz="800" kern="0" dirty="0" smtClean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Content Placeholder 15"/>
          <p:cNvGraphicFramePr>
            <a:graphicFrameLocks/>
          </p:cNvGraphicFramePr>
          <p:nvPr/>
        </p:nvGraphicFramePr>
        <p:xfrm>
          <a:off x="1958564" y="4666764"/>
          <a:ext cx="1676400" cy="17670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</a:tblGrid>
              <a:tr h="2982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Content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468861">
                <a:tc>
                  <a:txBody>
                    <a:bodyPr/>
                    <a:lstStyle/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Top 8 VOC queries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--Identify topics of interest</a:t>
                      </a:r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New products/services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--Identify cross-sell opps.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--Identify different spins</a:t>
                      </a:r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Current education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--Leverage existing content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--Leverage existing</a:t>
                      </a:r>
                      <a:r>
                        <a:rPr lang="en-US" sz="800" kern="0" baseline="0" dirty="0" smtClean="0"/>
                        <a:t> tools</a:t>
                      </a:r>
                      <a:endParaRPr lang="en-US" sz="800" kern="0" dirty="0" smtClean="0"/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--Leverage external</a:t>
                      </a:r>
                      <a:r>
                        <a:rPr lang="en-US" sz="800" kern="0" baseline="0" dirty="0" smtClean="0"/>
                        <a:t> material</a:t>
                      </a:r>
                      <a:endParaRPr lang="en-US" sz="8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3" name="Content Placeholder 15"/>
          <p:cNvGraphicFramePr>
            <a:graphicFrameLocks/>
          </p:cNvGraphicFramePr>
          <p:nvPr/>
        </p:nvGraphicFramePr>
        <p:xfrm>
          <a:off x="7234472" y="4696846"/>
          <a:ext cx="1665084" cy="175183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5084"/>
              </a:tblGrid>
              <a:tr h="3162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/>
                        <a:t>Timeline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215709">
                <a:tc>
                  <a:txBody>
                    <a:bodyPr/>
                    <a:lstStyle/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First month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--Research</a:t>
                      </a:r>
                      <a:r>
                        <a:rPr lang="en-US" sz="800" kern="0" baseline="0" dirty="0" smtClean="0"/>
                        <a:t> content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baseline="0" dirty="0" smtClean="0"/>
                        <a:t>--Create strategic plan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baseline="0" dirty="0" smtClean="0"/>
                        <a:t>--Create content inventory</a:t>
                      </a:r>
                      <a:endParaRPr lang="en-US" sz="800" kern="0" dirty="0" smtClean="0"/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Second month</a:t>
                      </a:r>
                      <a:endParaRPr lang="en-US" sz="900" kern="0" dirty="0" smtClean="0"/>
                    </a:p>
                    <a:p>
                      <a:pPr marL="225425" marR="0" lvl="1" indent="-115888" algn="l" defTabSz="914400" rtl="0" eaLnBrk="0" fontAlgn="auto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D4001A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800" kern="0" dirty="0" smtClean="0"/>
                        <a:t>--Begin writing/refreshing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--Create content calendar</a:t>
                      </a:r>
                    </a:p>
                    <a:p>
                      <a:pPr marL="115888" lvl="0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Char char="•"/>
                      </a:pPr>
                      <a:r>
                        <a:rPr lang="en-US" sz="900" b="1" kern="0" dirty="0" smtClean="0"/>
                        <a:t>Third month</a:t>
                      </a:r>
                      <a:r>
                        <a:rPr lang="en-US" sz="900" kern="0" dirty="0" smtClean="0"/>
                        <a:t>:</a:t>
                      </a:r>
                    </a:p>
                    <a:p>
                      <a:pPr marL="225425" lvl="1" indent="-115888" eaLnBrk="0" hangingPunct="0">
                        <a:spcBef>
                          <a:spcPct val="20000"/>
                        </a:spcBef>
                        <a:buClr>
                          <a:srgbClr val="D4001A"/>
                        </a:buClr>
                        <a:buFont typeface="Arial" pitchFamily="34" charset="0"/>
                        <a:buNone/>
                      </a:pPr>
                      <a:r>
                        <a:rPr lang="en-US" sz="800" kern="0" dirty="0" smtClean="0"/>
                        <a:t>--Begin publishing </a:t>
                      </a:r>
                      <a:r>
                        <a:rPr lang="en-US" sz="800" kern="0" baseline="0" dirty="0" smtClean="0"/>
                        <a:t>material</a:t>
                      </a:r>
                      <a:endParaRPr lang="en-US" sz="800" kern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smtClean="0"/>
              <a:t>Potential Topics of Interest for Future Content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84479" y="918739"/>
            <a:ext cx="82105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 smtClean="0">
                <a:latin typeface="+mj-lt"/>
              </a:rPr>
              <a:t>Below are the largest customer issues in priority order as per the 4Q09 VOC report: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823864" y="1397000"/>
          <a:ext cx="7921784" cy="227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446"/>
                <a:gridCol w="1980446"/>
                <a:gridCol w="1980446"/>
                <a:gridCol w="1980446"/>
              </a:tblGrid>
              <a:tr h="223570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1.</a:t>
                      </a:r>
                      <a:r>
                        <a:rPr lang="en-US" sz="900" baseline="0" dirty="0" smtClean="0"/>
                        <a:t> Checking Rates &amp; Fees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2.</a:t>
                      </a:r>
                      <a:r>
                        <a:rPr lang="en-US" sz="900" baseline="0" dirty="0" smtClean="0"/>
                        <a:t> Online Banking Usability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3.</a:t>
                      </a:r>
                      <a:r>
                        <a:rPr lang="en-US" sz="900" baseline="0" dirty="0" smtClean="0"/>
                        <a:t> Privacy &amp; Security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4.</a:t>
                      </a:r>
                      <a:r>
                        <a:rPr lang="en-US" sz="900" baseline="0" dirty="0" smtClean="0"/>
                        <a:t> Online Chat</a:t>
                      </a:r>
                      <a:endParaRPr lang="en-US" sz="9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>
                        <a:buFont typeface="Arial" pitchFamily="34" charset="0"/>
                        <a:buNone/>
                      </a:pPr>
                      <a:r>
                        <a:rPr lang="en-US" sz="800" dirty="0" smtClean="0"/>
                        <a:t>• Refund Overdraft fees</a:t>
                      </a:r>
                    </a:p>
                    <a:p>
                      <a:pPr marL="53975" indent="-53975">
                        <a:buFont typeface="Arial" pitchFamily="34" charset="0"/>
                        <a:buNone/>
                      </a:pPr>
                      <a:r>
                        <a:rPr lang="en-US" sz="800" dirty="0" smtClean="0"/>
                        <a:t>• Reduce amount and frequency of Overdraft fees</a:t>
                      </a:r>
                    </a:p>
                    <a:p>
                      <a:pPr marL="53975" indent="-53975">
                        <a:buFont typeface="Arial" pitchFamily="34" charset="0"/>
                        <a:buNone/>
                      </a:pPr>
                      <a:r>
                        <a:rPr lang="en-US" sz="800" dirty="0" smtClean="0"/>
                        <a:t>•Process debits in chronological order instead of highest to lowest dollar amount; Prevent signature debits from dropping off the account statement</a:t>
                      </a:r>
                    </a:p>
                    <a:p>
                      <a:pPr marL="53975" indent="-53975">
                        <a:buFont typeface="Arial" pitchFamily="34" charset="0"/>
                        <a:buNone/>
                      </a:pPr>
                      <a:r>
                        <a:rPr lang="en-US" sz="800" dirty="0" smtClean="0"/>
                        <a:t>•Provide an accurate display of balances/ activity and ensure consistency across channels</a:t>
                      </a:r>
                    </a:p>
                    <a:p>
                      <a:pPr marL="53975" indent="-53975">
                        <a:buFont typeface="Arial" pitchFamily="34" charset="0"/>
                        <a:buNone/>
                      </a:pPr>
                      <a:r>
                        <a:rPr lang="en-US" sz="800" dirty="0" smtClean="0"/>
                        <a:t>• Eliminate the Extended Overdraft fee</a:t>
                      </a:r>
                    </a:p>
                    <a:p>
                      <a:pPr marL="53975" indent="-53975">
                        <a:buFont typeface="Arial" pitchFamily="34" charset="0"/>
                        <a:buNone/>
                      </a:pPr>
                      <a:r>
                        <a:rPr lang="en-US" sz="800" dirty="0" smtClean="0"/>
                        <a:t>• Waive the monthly maintenance fee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/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•Allow customers to resize/customize page elements such as columns and resolution/font size</a:t>
                      </a:r>
                    </a:p>
                    <a:p>
                      <a:pPr marL="53975" indent="-53975"/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•Extend the session Time Out limit; Ensure that customers are receiving the time out “warning”</a:t>
                      </a:r>
                    </a:p>
                    <a:p>
                      <a:pPr marL="53975" indent="-53975"/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•Provide more printing options; Allow customers to print without also printing banners, footers, etc.</a:t>
                      </a:r>
                    </a:p>
                    <a:p>
                      <a:pPr marL="53975" indent="-53975"/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•Reduce the number of splash pages, survey invitations and chat pop‐ups</a:t>
                      </a:r>
                    </a:p>
                    <a:p>
                      <a:pPr marL="53975" indent="-53975"/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•Limit system outages and improve page load speed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/>
                      <a:r>
                        <a:rPr lang="en-US" sz="800" dirty="0" smtClean="0"/>
                        <a:t>•Make it easier for customers to report Phishing incidents via the website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•Educate customers about how to spot Phishing emails and protect their information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•Resolve SiteKey hand‐off issues that prevent some customers from accessing Online Banking (a fix for this issue was introduced on 10/8)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•Make the ShopSafe service easier to find; Expand the service to include debit cards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/>
                      <a:r>
                        <a:rPr lang="en-US" sz="800" dirty="0" smtClean="0"/>
                        <a:t>•Improve customer service quality; Resolve issues without referring customers to the phone channel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•Ensure chat agents are available when customers engage in a chat session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•Add a chat link to the global navigation bar; Make the chat function easier to locate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 Provide a speedier response from chat agents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•Resolve technical issues; Ensure customers are not disconnected unexpectedly from chat session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822355" y="3695071"/>
          <a:ext cx="7921784" cy="2154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446"/>
                <a:gridCol w="1980446"/>
                <a:gridCol w="1980446"/>
                <a:gridCol w="1980446"/>
              </a:tblGrid>
              <a:tr h="234133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5.</a:t>
                      </a:r>
                      <a:r>
                        <a:rPr lang="en-US" sz="900" baseline="0" dirty="0" smtClean="0"/>
                        <a:t> Bill Pay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6.</a:t>
                      </a:r>
                      <a:r>
                        <a:rPr lang="en-US" sz="900" baseline="0" dirty="0" smtClean="0"/>
                        <a:t> Account Activity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7.</a:t>
                      </a:r>
                      <a:r>
                        <a:rPr lang="en-US" sz="900" baseline="0" dirty="0" smtClean="0"/>
                        <a:t> PFM/Downloading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8.</a:t>
                      </a:r>
                      <a:r>
                        <a:rPr lang="en-US" sz="900" baseline="0" dirty="0" smtClean="0"/>
                        <a:t> Sign In</a:t>
                      </a:r>
                      <a:endParaRPr lang="en-US" sz="9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None/>
                        <a:defRPr/>
                      </a:pPr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/>
                      <a:r>
                        <a:rPr lang="en-US" sz="800" dirty="0" smtClean="0"/>
                        <a:t>•Improve the process of setting up, editing and canceling recurring bill payments and </a:t>
                      </a:r>
                      <a:r>
                        <a:rPr lang="en-US" sz="800" dirty="0" err="1" smtClean="0"/>
                        <a:t>Autopays</a:t>
                      </a:r>
                      <a:endParaRPr lang="en-US" sz="800" dirty="0" smtClean="0"/>
                    </a:p>
                    <a:p>
                      <a:pPr marL="53975" indent="-53975"/>
                      <a:r>
                        <a:rPr lang="en-US" sz="800" dirty="0" smtClean="0"/>
                        <a:t>• Improve access to the “Make Payments” button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•Make it easier to change the default funding account for Pay To accounts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•Display scheduled bill payments on the Acct Details screen (implemented on Aug. 23rd)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 Improve payment delivery speed</a:t>
                      </a:r>
                    </a:p>
                    <a:p>
                      <a:pPr marL="53975" indent="-53975"/>
                      <a:r>
                        <a:rPr lang="en-US" sz="800" dirty="0" smtClean="0"/>
                        <a:t>• Display more bill payment history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Post transactions in order of occurrence instead of highest to lowest amounts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Provide an accurate view of transactions with consistency between ATM and phone channels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Display interest rate information for existing accounts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Allow customers to create categories for transactions and track their spending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 loading speed of the Acct Details screen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dirty="0" smtClean="0"/>
                        <a:t>Allow customers to download intra-statement credit card transactions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dirty="0" smtClean="0"/>
                        <a:t>Improve</a:t>
                      </a:r>
                      <a:r>
                        <a:rPr lang="en-US" sz="800" baseline="0" dirty="0" smtClean="0"/>
                        <a:t> usability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baseline="0" dirty="0" smtClean="0"/>
                        <a:t>Enable QuickBooks with consumer accounts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baseline="0" dirty="0" smtClean="0"/>
                        <a:t>Provide a .CSV option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baseline="0" dirty="0" smtClean="0"/>
                        <a:t>Provide better instructions and help content for customers downloading to Quicken, MS Money and QuickBooks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 smtClean="0"/>
                        <a:t>What the customer wants…</a:t>
                      </a:r>
                      <a:br>
                        <a:rPr lang="en-US" sz="800" b="1" dirty="0" smtClean="0"/>
                      </a:br>
                      <a:endParaRPr lang="en-US" sz="800" b="1" dirty="0" smtClean="0"/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dirty="0" smtClean="0"/>
                        <a:t>Provide assistance to legacy Countrywide customers experiencing sign in issues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dirty="0" smtClean="0"/>
                        <a:t>Make it easier for customers to reset their</a:t>
                      </a:r>
                      <a:r>
                        <a:rPr lang="en-US" sz="800" baseline="0" dirty="0" smtClean="0"/>
                        <a:t> locked or forgotten IDs/</a:t>
                      </a:r>
                      <a:r>
                        <a:rPr lang="en-US" sz="800" baseline="0" dirty="0" err="1" smtClean="0"/>
                        <a:t>passcodes</a:t>
                      </a:r>
                      <a:endParaRPr lang="en-US" sz="800" baseline="0" dirty="0" smtClean="0"/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baseline="0" dirty="0" smtClean="0"/>
                        <a:t>Resolve issues that require some customers to reset or create new </a:t>
                      </a:r>
                      <a:r>
                        <a:rPr lang="en-US" sz="800" baseline="0" dirty="0" err="1" smtClean="0"/>
                        <a:t>passcodes</a:t>
                      </a:r>
                      <a:r>
                        <a:rPr lang="en-US" sz="800" baseline="0" dirty="0" smtClean="0"/>
                        <a:t> at every sign on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baseline="0" dirty="0" smtClean="0"/>
                        <a:t>Resolve issues involving expired security certificates</a:t>
                      </a:r>
                    </a:p>
                    <a:p>
                      <a:pPr marL="53975" indent="-53975">
                        <a:buFont typeface="Arial"/>
                        <a:buChar char="•"/>
                      </a:pPr>
                      <a:r>
                        <a:rPr lang="en-US" sz="800" baseline="0" dirty="0" smtClean="0"/>
                        <a:t>Provide better support for Firefox and Safari</a:t>
                      </a:r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3866" y="6120142"/>
            <a:ext cx="8093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 Narrow" pitchFamily="34" charset="0"/>
              </a:rPr>
              <a:t>Note: Monthly CTS reports are produced by the Maritz (survey vendor) and contain a roll-up of satisfaction scores for trigger pages, question sets and attributes. Quarterly VOC reports summarize the CTS surveys, as well as other data sources. Location: </a:t>
            </a:r>
            <a:r>
              <a:rPr lang="en-US" sz="900" dirty="0" smtClean="0">
                <a:latin typeface="Arial Narrow" pitchFamily="34" charset="0"/>
                <a:hlinkClick r:id="rId2"/>
              </a:rPr>
              <a:t>http://discovery.nbgfn.com/Discovery/livelink?func=ll&amp;objId=61040210&amp;objAction=browse&amp;sort=name&amp;viewType=1</a:t>
            </a:r>
            <a:r>
              <a:rPr lang="en-US" sz="900" dirty="0" smtClean="0">
                <a:latin typeface="Arial Narrow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Staffing Needs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01040" y="1397000"/>
          <a:ext cx="7782560" cy="24333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6400"/>
                <a:gridCol w="2682240"/>
                <a:gridCol w="3423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Phase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Development</a:t>
                      </a:r>
                    </a:p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(Initial build-out of strategy)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Management</a:t>
                      </a:r>
                    </a:p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(Day-to-day</a:t>
                      </a:r>
                      <a:r>
                        <a:rPr lang="en-US" sz="1600" baseline="0" dirty="0" smtClean="0">
                          <a:latin typeface="Calibri"/>
                          <a:cs typeface="Calibri"/>
                        </a:rPr>
                        <a:t> content development)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Analyze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latin typeface="Calibri"/>
                          <a:cs typeface="Calibri"/>
                        </a:rPr>
                        <a:t>2 full-time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.5 full-time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Collect and Write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.5 full-time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.5 full-time</a:t>
                      </a:r>
                      <a:r>
                        <a:rPr lang="en-US" sz="1600" baseline="0" dirty="0" smtClean="0">
                          <a:latin typeface="Calibri"/>
                          <a:cs typeface="Calibri"/>
                        </a:rPr>
                        <a:t>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Publish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.5 full-time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.5 full-time</a:t>
                      </a:r>
                      <a:r>
                        <a:rPr lang="en-US" sz="1600" baseline="0" dirty="0" smtClean="0">
                          <a:latin typeface="Calibri"/>
                          <a:cs typeface="Calibri"/>
                        </a:rPr>
                        <a:t>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Audit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1 full-time editor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/>
                          <a:cs typeface="Calibri"/>
                        </a:rPr>
                        <a:t>1 full-time</a:t>
                      </a:r>
                      <a:r>
                        <a:rPr lang="en-US" sz="1600" baseline="0" dirty="0" smtClean="0">
                          <a:latin typeface="Calibri"/>
                          <a:cs typeface="Calibri"/>
                        </a:rPr>
                        <a:t> editor</a:t>
                      </a:r>
                      <a:endParaRPr lang="en-US" sz="1600" dirty="0" smtClean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alibri"/>
                          <a:cs typeface="Calibri"/>
                        </a:rPr>
                        <a:t>Total FTE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>
                          <a:latin typeface="Calibri"/>
                          <a:cs typeface="Calibri"/>
                        </a:rPr>
                        <a:t>4 FTE</a:t>
                      </a:r>
                      <a:endParaRPr lang="en-US" sz="1600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Calibri"/>
                          <a:cs typeface="Calibri"/>
                        </a:rPr>
                        <a:t>2.5 FTE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21360" y="4155440"/>
            <a:ext cx="6106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Notes: Major LOB support includes: Deposits, Card, HLI, Merrill, Home Page)</a:t>
            </a:r>
          </a:p>
          <a:p>
            <a:r>
              <a:rPr lang="en-US" sz="1200" dirty="0" smtClean="0">
                <a:latin typeface="Calibri" pitchFamily="34" charset="0"/>
              </a:rPr>
              <a:t>Build-out time: 3 months</a:t>
            </a:r>
          </a:p>
          <a:p>
            <a:r>
              <a:rPr lang="en-US" sz="1200" dirty="0" smtClean="0">
                <a:latin typeface="Calibri" pitchFamily="34" charset="0"/>
              </a:rPr>
              <a:t>Day-to-day development would commence at the 3 month mark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.Com Content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8063" y="982113"/>
            <a:ext cx="53564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>
                <a:latin typeface="+mj-lt"/>
              </a:rPr>
              <a:t>Below are identified issues and potential solutions: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66949" y="1504010"/>
          <a:ext cx="6880761" cy="500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1"/>
                <a:gridCol w="3273198"/>
                <a:gridCol w="1606434"/>
                <a:gridCol w="7079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Issue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Solutions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Benefit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Quick win?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marR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baseline="0" dirty="0" smtClean="0"/>
                        <a:t>Determine  traffic flow (article vs. site)</a:t>
                      </a:r>
                      <a:endParaRPr lang="en-US" sz="1000" dirty="0" smtClean="0"/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Fix</a:t>
                      </a:r>
                      <a:r>
                        <a:rPr lang="en-US" sz="1000" baseline="0" dirty="0" smtClean="0"/>
                        <a:t> page title, meta description. keywords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Fix H1/H2 tags; add appropriate keywords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Google</a:t>
                      </a:r>
                      <a:r>
                        <a:rPr lang="en-US" sz="1000" baseline="0" dirty="0" smtClean="0"/>
                        <a:t> traffic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Layout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Make modules consistent for all articles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Better clarity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Focus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Identify focus of content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Address a problem vs. sell a product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Build stronger customer relationship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Content introduction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Improve content to better define the purpose of the article and</a:t>
                      </a:r>
                      <a:r>
                        <a:rPr lang="en-US" sz="1000" baseline="0" dirty="0" smtClean="0"/>
                        <a:t> the intended benefits; set expectations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Better clarity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Content conclusion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marR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Give users improved</a:t>
                      </a:r>
                      <a:r>
                        <a:rPr lang="en-US" sz="1000" baseline="0" dirty="0" smtClean="0"/>
                        <a:t> choices for next steps </a:t>
                      </a:r>
                    </a:p>
                    <a:p>
                      <a:pPr marL="119063" marR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Help direct users</a:t>
                      </a:r>
                      <a:r>
                        <a:rPr lang="en-US" sz="1000" baseline="0" dirty="0" smtClean="0"/>
                        <a:t> where </a:t>
                      </a:r>
                      <a:r>
                        <a:rPr lang="en-US" sz="1000" dirty="0" smtClean="0"/>
                        <a:t>to 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user experience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Duplication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Avoid</a:t>
                      </a:r>
                      <a:r>
                        <a:rPr lang="en-US" sz="1000" baseline="0" dirty="0" smtClean="0"/>
                        <a:t> duplicating the content on bac.com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Link to the content instead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 content maintenance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Repetition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Avoid repeating the same content in the same article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Decrease</a:t>
                      </a:r>
                      <a:r>
                        <a:rPr lang="en-US" sz="1000" baseline="0" dirty="0" smtClean="0"/>
                        <a:t> bounce rate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Link tagging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Add tags; define direction; make ADA</a:t>
                      </a:r>
                      <a:r>
                        <a:rPr lang="en-US" sz="1000" baseline="0" dirty="0" smtClean="0"/>
                        <a:t> compliant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Define PDFs vs. pages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Set user expectations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Style</a:t>
                      </a:r>
                      <a:r>
                        <a:rPr lang="en-US" sz="1000" baseline="0" dirty="0" smtClean="0"/>
                        <a:t> guidelines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Follow</a:t>
                      </a:r>
                      <a:r>
                        <a:rPr lang="en-US" sz="1000" baseline="0" dirty="0" smtClean="0"/>
                        <a:t> UX style guidelines 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Sync UX and ECS Marketing style guidelines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user experience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Sense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Select the appropriate wording</a:t>
                      </a:r>
                      <a:r>
                        <a:rPr lang="en-US" sz="1000" baseline="0" dirty="0" smtClean="0"/>
                        <a:t> that clearly and naturally guides users through the content to logical next steps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Better clarity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Liability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Add interstitial page with web linking disclosures to external site links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Decreased risk to bank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.Com Content Issues (cont’d)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8063" y="982113"/>
            <a:ext cx="79887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/>
              <a:t>Below are some additional process issues and potential solutions for consideration:</a:t>
            </a:r>
            <a:endParaRPr lang="en-US" sz="14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38200" y="1397000"/>
          <a:ext cx="7609113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104"/>
                <a:gridCol w="3857996"/>
                <a:gridCol w="1845129"/>
                <a:gridCol w="7728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Issue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Solution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Benefit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Quick win?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Maintenance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Build process for updating/refreshing current articles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Tap VOC results for new article content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Refreshed</a:t>
                      </a:r>
                      <a:r>
                        <a:rPr lang="en-US" sz="1000" baseline="0" dirty="0" smtClean="0"/>
                        <a:t> content and lower new content  costs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High  bounce</a:t>
                      </a:r>
                      <a:r>
                        <a:rPr lang="en-US" sz="1000" baseline="0" dirty="0" smtClean="0"/>
                        <a:t> rate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Take control of selected content (from</a:t>
                      </a:r>
                      <a:r>
                        <a:rPr lang="en-US" sz="1000" baseline="0" dirty="0" smtClean="0"/>
                        <a:t> Totem)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Create greater content based on VOC and personas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Decreased</a:t>
                      </a:r>
                      <a:r>
                        <a:rPr lang="en-US" sz="1000" baseline="0" dirty="0" smtClean="0"/>
                        <a:t> call volume;</a:t>
                      </a:r>
                    </a:p>
                    <a:p>
                      <a:r>
                        <a:rPr lang="en-US" sz="1000" baseline="0" dirty="0" smtClean="0"/>
                        <a:t>improved interest and improved time on site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$22K/month</a:t>
                      </a:r>
                    </a:p>
                    <a:p>
                      <a:r>
                        <a:rPr lang="en-US" sz="1000" dirty="0" smtClean="0"/>
                        <a:t>cost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Set</a:t>
                      </a:r>
                      <a:r>
                        <a:rPr lang="en-US" sz="1000" baseline="0" dirty="0" smtClean="0"/>
                        <a:t> direction and content schedule in-house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Support via in-house or external content writers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Reduce</a:t>
                      </a:r>
                      <a:r>
                        <a:rPr lang="en-US" sz="1000" baseline="0" dirty="0" smtClean="0"/>
                        <a:t> costs to the bank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Drivers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Build process for driving traffic to educational</a:t>
                      </a:r>
                      <a:r>
                        <a:rPr lang="en-US" sz="1000" baseline="0" dirty="0" smtClean="0"/>
                        <a:t> articles on site (similar to product-related material)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Direct more traffic to site via Customer Service, Social Media, and other methods 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traffic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Measurement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marR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000" dirty="0" smtClean="0"/>
                        <a:t>Build a process for better success</a:t>
                      </a:r>
                      <a:r>
                        <a:rPr lang="en-US" sz="1000" baseline="0" dirty="0" smtClean="0"/>
                        <a:t> measurement than simply time on site (currently: Q409 - 1:40; Q110 - 2:20)</a:t>
                      </a: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success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Design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dirty="0" smtClean="0"/>
                        <a:t>Make</a:t>
                      </a:r>
                      <a:r>
                        <a:rPr lang="en-US" sz="1000" baseline="0" dirty="0" smtClean="0"/>
                        <a:t> the site less busy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Improve the VzD around the carousel, modules, headings, buttons and share features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Improve navigation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clarity and user experience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Content overlap/ location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Review content  overlap; develop a housing  strategy</a:t>
                      </a:r>
                    </a:p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000" baseline="0" dirty="0" smtClean="0"/>
                        <a:t>Update SEO to reflect the new 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Improved clarity</a:t>
                      </a:r>
                      <a:r>
                        <a:rPr lang="en-US" sz="1000" baseline="0" dirty="0" smtClean="0"/>
                        <a:t> and user experience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8457" y="995680"/>
            <a:ext cx="7968343" cy="5415280"/>
          </a:xfrm>
        </p:spPr>
        <p:txBody>
          <a:bodyPr/>
          <a:lstStyle/>
          <a:p>
            <a:r>
              <a:rPr lang="en-US" sz="1600" dirty="0" smtClean="0"/>
              <a:t>Definitions</a:t>
            </a:r>
          </a:p>
          <a:p>
            <a:r>
              <a:rPr lang="en-US" sz="1600" dirty="0" smtClean="0"/>
              <a:t>Content Strategy Lifecycle</a:t>
            </a:r>
          </a:p>
          <a:p>
            <a:pPr lvl="1"/>
            <a:r>
              <a:rPr lang="en-US" sz="1600" dirty="0" smtClean="0"/>
              <a:t>Current State</a:t>
            </a:r>
          </a:p>
          <a:p>
            <a:pPr lvl="1"/>
            <a:r>
              <a:rPr lang="en-US" sz="1600" dirty="0" smtClean="0"/>
              <a:t>Future State</a:t>
            </a:r>
          </a:p>
          <a:p>
            <a:r>
              <a:rPr lang="en-US" sz="1600" dirty="0" smtClean="0"/>
              <a:t>Tactical Recommendations: Proposed Timeline </a:t>
            </a:r>
          </a:p>
          <a:p>
            <a:r>
              <a:rPr lang="en-US" sz="1600" dirty="0" smtClean="0"/>
              <a:t>Long Term Recommendations</a:t>
            </a:r>
          </a:p>
          <a:p>
            <a:pPr lvl="1"/>
            <a:r>
              <a:rPr lang="en-US" sz="1600" dirty="0" smtClean="0"/>
              <a:t>Content Location/Overlap: Situation</a:t>
            </a:r>
          </a:p>
          <a:p>
            <a:pPr lvl="1"/>
            <a:r>
              <a:rPr lang="en-US" sz="1600" dirty="0" smtClean="0"/>
              <a:t>Content Location/Overlap: Recommendation</a:t>
            </a:r>
          </a:p>
          <a:p>
            <a:pPr lvl="1"/>
            <a:r>
              <a:rPr lang="en-US" sz="1600" dirty="0" smtClean="0"/>
              <a:t>Potential Building Blocks for Content Delivery/Sharing</a:t>
            </a:r>
          </a:p>
          <a:p>
            <a:pPr lvl="1"/>
            <a:r>
              <a:rPr lang="en-US" sz="1600" dirty="0" smtClean="0"/>
              <a:t>Potential Topics of Interest for Future Content</a:t>
            </a:r>
          </a:p>
          <a:p>
            <a:pPr lvl="1"/>
            <a:r>
              <a:rPr lang="en-US" sz="1600" dirty="0" smtClean="0"/>
              <a:t>Potential Vendor Staffing Alternatives</a:t>
            </a:r>
          </a:p>
          <a:p>
            <a:r>
              <a:rPr lang="en-US" sz="1600" dirty="0" smtClean="0"/>
              <a:t>Staffing Needs</a:t>
            </a:r>
          </a:p>
          <a:p>
            <a:r>
              <a:rPr lang="en-US" sz="1600" dirty="0" smtClean="0"/>
              <a:t>.Com Content Issues</a:t>
            </a:r>
          </a:p>
          <a:p>
            <a:r>
              <a:rPr lang="en-US" sz="1600" dirty="0" smtClean="0"/>
              <a:t>Questions</a:t>
            </a:r>
          </a:p>
          <a:p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914400" y="1206500"/>
          <a:ext cx="74803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Lifecycle: Current State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774700" y="1295400"/>
          <a:ext cx="76835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Lifecycle: Future State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0" name="Diagram 9"/>
          <p:cNvGraphicFramePr>
            <a:graphicFrameLocks/>
          </p:cNvGraphicFramePr>
          <p:nvPr/>
        </p:nvGraphicFramePr>
        <p:xfrm>
          <a:off x="520700" y="1168400"/>
          <a:ext cx="8255000" cy="5448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Tactical Recommendation:  Proposed Timeline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" y="1325880"/>
            <a:ext cx="8067675" cy="4800600"/>
          </a:xfrm>
        </p:spPr>
        <p:txBody>
          <a:bodyPr/>
          <a:lstStyle/>
          <a:p>
            <a:pPr lvl="0">
              <a:buClr>
                <a:srgbClr val="D4001A"/>
              </a:buClr>
            </a:pPr>
            <a:r>
              <a:rPr lang="en-US" sz="1800" b="1" dirty="0" smtClean="0"/>
              <a:t>First month:</a:t>
            </a:r>
            <a:endParaRPr lang="en-US" sz="1800" dirty="0" smtClean="0"/>
          </a:p>
          <a:p>
            <a:pPr lvl="1" indent="-176213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Create strategic plan for implementation</a:t>
            </a:r>
          </a:p>
          <a:p>
            <a:pPr lvl="1" indent="-176213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Set up staffing</a:t>
            </a:r>
          </a:p>
          <a:p>
            <a:pPr lvl="1" indent="-176213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Research all content on site</a:t>
            </a:r>
          </a:p>
          <a:p>
            <a:pPr lvl="1" indent="-176213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Create content inventory</a:t>
            </a:r>
          </a:p>
          <a:p>
            <a:pPr lvl="0">
              <a:buClr>
                <a:srgbClr val="D4001A"/>
              </a:buClr>
            </a:pPr>
            <a:r>
              <a:rPr lang="en-US" sz="1800" b="1" kern="0" dirty="0" smtClean="0"/>
              <a:t>Second month</a:t>
            </a:r>
            <a:endParaRPr lang="en-US" sz="1800" kern="0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Set up content refresh process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Identify content for refresh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Create content calendar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Begin writing/refreshing based on new content strategy process</a:t>
            </a:r>
          </a:p>
          <a:p>
            <a:pPr lvl="0">
              <a:buClr>
                <a:srgbClr val="D4001A"/>
              </a:buClr>
            </a:pPr>
            <a:r>
              <a:rPr lang="en-US" sz="1800" b="1" kern="0" dirty="0" smtClean="0"/>
              <a:t>Third month</a:t>
            </a:r>
            <a:r>
              <a:rPr lang="en-US" sz="1800" kern="0" dirty="0" smtClean="0"/>
              <a:t>: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Begin publishing new and updated material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Evaluate content strategy process</a:t>
            </a:r>
          </a:p>
          <a:p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4479" y="918739"/>
            <a:ext cx="82105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 smtClean="0">
                <a:latin typeface="+mj-lt"/>
              </a:rPr>
              <a:t>Below is a proposed timeline for content strategy development:</a:t>
            </a:r>
            <a:endParaRPr lang="en-US" sz="14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Recommendations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" y="1270000"/>
            <a:ext cx="8067675" cy="5034610"/>
          </a:xfrm>
        </p:spPr>
        <p:txBody>
          <a:bodyPr/>
          <a:lstStyle/>
          <a:p>
            <a:pPr lvl="0">
              <a:buClr>
                <a:srgbClr val="D4001A"/>
              </a:buClr>
            </a:pPr>
            <a:r>
              <a:rPr lang="en-US" sz="1800" b="1" dirty="0" smtClean="0"/>
              <a:t>Content location and overlap</a:t>
            </a:r>
            <a:endParaRPr lang="en-US" sz="1800" dirty="0" smtClean="0"/>
          </a:p>
          <a:p>
            <a:pPr lvl="1" indent="-176213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Review all sites and determine the best housing/SEO strategy for content</a:t>
            </a:r>
          </a:p>
          <a:p>
            <a:pPr lvl="0">
              <a:buClr>
                <a:srgbClr val="D4001A"/>
              </a:buClr>
            </a:pPr>
            <a:r>
              <a:rPr lang="en-US" sz="1800" b="1" kern="0" dirty="0" smtClean="0"/>
              <a:t>Content delivery/sharing</a:t>
            </a:r>
            <a:endParaRPr lang="en-US" sz="1800" kern="0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Develop a strategy to proactively deliver/share the content</a:t>
            </a:r>
          </a:p>
          <a:p>
            <a:pPr lvl="0">
              <a:buClr>
                <a:srgbClr val="D4001A"/>
              </a:buClr>
            </a:pPr>
            <a:r>
              <a:rPr lang="en-US" sz="1800" b="1" kern="0" dirty="0" smtClean="0"/>
              <a:t>Content topics of interest</a:t>
            </a:r>
            <a:endParaRPr lang="en-US" sz="1800" kern="0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Create a calendar of content that has been requested by our customers</a:t>
            </a:r>
            <a:endParaRPr lang="en-US" sz="1600" dirty="0"/>
          </a:p>
          <a:p>
            <a:pPr lvl="0">
              <a:buClr>
                <a:srgbClr val="D4001A"/>
              </a:buClr>
            </a:pPr>
            <a:r>
              <a:rPr lang="en-US" sz="1800" b="1" kern="0" dirty="0" smtClean="0"/>
              <a:t>Project staffing</a:t>
            </a:r>
            <a:endParaRPr lang="en-US" sz="1800" kern="0" dirty="0" smtClean="0"/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800" kern="0" dirty="0" smtClean="0"/>
              <a:t>Weigh other options for more efficient, cost-effective content creation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4479" y="918739"/>
            <a:ext cx="821055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 smtClean="0">
                <a:latin typeface="+mj-lt"/>
              </a:rPr>
              <a:t>Other strategic design and navigational issues that should be considered going forward:</a:t>
            </a:r>
            <a:endParaRPr lang="en-US" sz="1400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Location/Overlap: Situation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90829" y="1039001"/>
            <a:ext cx="2389877" cy="4952458"/>
          </a:xfrm>
        </p:spPr>
        <p:txBody>
          <a:bodyPr/>
          <a:lstStyle/>
          <a:p>
            <a:r>
              <a:rPr lang="en-US" sz="1200" b="1" dirty="0" smtClean="0"/>
              <a:t>Situation Summary: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dirty="0" smtClean="0"/>
              <a:t>Currently, customers can find similar, overlapping content in several different areas of the BAC digital experience </a:t>
            </a:r>
            <a:br>
              <a:rPr lang="en-US" sz="1200" dirty="0" smtClean="0"/>
            </a:br>
            <a:r>
              <a:rPr lang="en-US" sz="1200" dirty="0" smtClean="0"/>
              <a:t>(see examples).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dirty="0" smtClean="0"/>
              <a:t>It is unrealistic to rationalize/align existing content on a short timeframe.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dirty="0" smtClean="0"/>
              <a:t>Fully indexing and organizing existing content will take dedicated effort.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dirty="0" smtClean="0"/>
              <a:t>It </a:t>
            </a:r>
            <a:r>
              <a:rPr lang="en-US" sz="1200" i="1" dirty="0" smtClean="0"/>
              <a:t>is</a:t>
            </a:r>
            <a:r>
              <a:rPr lang="en-US" sz="1200" dirty="0" smtClean="0"/>
              <a:t> realistic to form an index of content based upon already existing areas and </a:t>
            </a:r>
            <a:r>
              <a:rPr lang="en-US" sz="1200" b="1" dirty="0" smtClean="0"/>
              <a:t>linking </a:t>
            </a:r>
            <a:r>
              <a:rPr lang="en-US" sz="1200" dirty="0" smtClean="0"/>
              <a:t>to existing properties.</a:t>
            </a:r>
            <a:br>
              <a:rPr lang="en-US" sz="1200" dirty="0" smtClean="0"/>
            </a:br>
            <a:endParaRPr lang="en-US" sz="1200" dirty="0" smtClean="0"/>
          </a:p>
        </p:txBody>
      </p:sp>
      <p:sp>
        <p:nvSpPr>
          <p:cNvPr id="12" name="Title 6"/>
          <p:cNvSpPr txBox="1">
            <a:spLocks/>
          </p:cNvSpPr>
          <p:nvPr/>
        </p:nvSpPr>
        <p:spPr bwMode="auto">
          <a:xfrm>
            <a:off x="3063987" y="1004089"/>
            <a:ext cx="2899953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Content Location:  Examples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3123210" y="1385985"/>
          <a:ext cx="5696437" cy="1854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795647"/>
                <a:gridCol w="1271618"/>
                <a:gridCol w="1174304"/>
                <a:gridCol w="1172911"/>
                <a:gridCol w="1281957"/>
              </a:tblGrid>
              <a:tr h="370840">
                <a:tc>
                  <a:txBody>
                    <a:bodyPr/>
                    <a:lstStyle/>
                    <a:p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learn.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infocenter.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bankofamerica.com/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financialtools/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Mobile Banking: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Online</a:t>
                      </a:r>
                      <a:r>
                        <a:rPr lang="en-US" sz="900" b="1" baseline="0" dirty="0" smtClean="0"/>
                        <a:t> Banking: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Credit Cards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Savings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5783" y="1823520"/>
            <a:ext cx="2476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4965" y="2185240"/>
            <a:ext cx="2476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8988" y="2931460"/>
            <a:ext cx="257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4640" y="1839932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35657" y="2203488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46674" y="2567045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56852" y="2941618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43997" y="2568480"/>
            <a:ext cx="247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58344" y="2179962"/>
            <a:ext cx="266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58344" y="1816406"/>
            <a:ext cx="266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3927896" y="3889699"/>
          <a:ext cx="4913523" cy="18542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156771"/>
                <a:gridCol w="1211856"/>
                <a:gridCol w="1178804"/>
                <a:gridCol w="13660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learn.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infocenter.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bankofamerica.com/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financialtools/</a:t>
                      </a:r>
                      <a:endParaRPr lang="en-US" sz="800" baseline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Mobile Banking: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Online</a:t>
                      </a:r>
                      <a:r>
                        <a:rPr lang="en-US" sz="900" b="1" baseline="0" dirty="0" smtClean="0"/>
                        <a:t> Banking: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Credit Cards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900" b="1" dirty="0" smtClean="0"/>
                        <a:t>Savings</a:t>
                      </a:r>
                      <a:endParaRPr lang="en-U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8803" y="4315359"/>
            <a:ext cx="2476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66768" y="5085047"/>
            <a:ext cx="247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7985" y="4677079"/>
            <a:ext cx="2476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008" y="5423299"/>
            <a:ext cx="257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72866" y="5454514"/>
            <a:ext cx="257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46413" y="4343646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7430" y="4707202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68447" y="5070759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78625" y="5445332"/>
            <a:ext cx="247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5770" y="5072194"/>
            <a:ext cx="247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0117" y="4683676"/>
            <a:ext cx="266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0117" y="4320120"/>
            <a:ext cx="266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Title 6"/>
          <p:cNvSpPr txBox="1">
            <a:spLocks/>
          </p:cNvSpPr>
          <p:nvPr/>
        </p:nvSpPr>
        <p:spPr bwMode="auto">
          <a:xfrm>
            <a:off x="3917031" y="3543429"/>
            <a:ext cx="2899953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Content Overlap:  Examples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5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98225" y="2941356"/>
            <a:ext cx="257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89130" y="1852979"/>
            <a:ext cx="247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63198" y="2956407"/>
            <a:ext cx="247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05050" y="2182562"/>
            <a:ext cx="266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92634" y="2549470"/>
            <a:ext cx="257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02578" y="2566500"/>
            <a:ext cx="2476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Location/Overlap: Recommendation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56E09-38A2-4CFB-A4AD-9C29E9C8F5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26455" y="1062752"/>
            <a:ext cx="2817389" cy="4952458"/>
          </a:xfrm>
        </p:spPr>
        <p:txBody>
          <a:bodyPr/>
          <a:lstStyle/>
          <a:p>
            <a:r>
              <a:rPr lang="en-US" sz="1200" b="1" dirty="0" smtClean="0"/>
              <a:t>Recommendation: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dirty="0" smtClean="0"/>
              <a:t>Create an all-inclusive content index on BAC.com. Organize this index around:</a:t>
            </a:r>
          </a:p>
          <a:p>
            <a:pPr lvl="2"/>
            <a:r>
              <a:rPr lang="en-US" sz="1200" dirty="0" smtClean="0"/>
              <a:t>Products</a:t>
            </a:r>
          </a:p>
          <a:p>
            <a:pPr lvl="2"/>
            <a:r>
              <a:rPr lang="en-US" sz="1200" dirty="0" smtClean="0"/>
              <a:t>Customer Segments</a:t>
            </a:r>
          </a:p>
          <a:p>
            <a:pPr lvl="2"/>
            <a:r>
              <a:rPr lang="en-US" sz="1200" dirty="0" smtClean="0"/>
              <a:t>Life Events</a:t>
            </a:r>
          </a:p>
          <a:p>
            <a:pPr lvl="2"/>
            <a:r>
              <a:rPr lang="en-US" sz="1200" dirty="0" smtClean="0"/>
              <a:t>Timely/Newsworthy topics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dirty="0" smtClean="0"/>
              <a:t>Have this index regularly monitored and audited by</a:t>
            </a:r>
            <a:r>
              <a:rPr lang="en-US" sz="1200" b="1" dirty="0" smtClean="0"/>
              <a:t> online editorial experts</a:t>
            </a:r>
          </a:p>
          <a:p>
            <a:pPr lvl="1">
              <a:buClr>
                <a:schemeClr val="tx1">
                  <a:lumMod val="75000"/>
                  <a:lumOff val="25000"/>
                </a:schemeClr>
              </a:buClr>
            </a:pPr>
            <a:r>
              <a:rPr lang="en-US" sz="1200" b="1" dirty="0" smtClean="0"/>
              <a:t>Review </a:t>
            </a:r>
            <a:r>
              <a:rPr lang="en-US" sz="1200" dirty="0" smtClean="0"/>
              <a:t>content with partners regularly for freshness/completeness.</a:t>
            </a:r>
            <a:endParaRPr lang="en-US" sz="1200" b="1" dirty="0" smtClean="0"/>
          </a:p>
        </p:txBody>
      </p:sp>
      <p:sp>
        <p:nvSpPr>
          <p:cNvPr id="13" name="Flowchart: Multidocument 12"/>
          <p:cNvSpPr/>
          <p:nvPr/>
        </p:nvSpPr>
        <p:spPr>
          <a:xfrm>
            <a:off x="3980215" y="1912852"/>
            <a:ext cx="724994" cy="518746"/>
          </a:xfrm>
          <a:prstGeom prst="flowChartMultidocumen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" name="Flowchart: Multidocument 13"/>
          <p:cNvSpPr/>
          <p:nvPr/>
        </p:nvSpPr>
        <p:spPr>
          <a:xfrm>
            <a:off x="4947369" y="1912852"/>
            <a:ext cx="724994" cy="518746"/>
          </a:xfrm>
          <a:prstGeom prst="flowChartMultidocumen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5" name="Flowchart: Multidocument 14"/>
          <p:cNvSpPr/>
          <p:nvPr/>
        </p:nvSpPr>
        <p:spPr>
          <a:xfrm>
            <a:off x="5914523" y="1912852"/>
            <a:ext cx="724994" cy="518746"/>
          </a:xfrm>
          <a:prstGeom prst="flowChartMultidocumen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" name="Flowchart: Multidocument 15"/>
          <p:cNvSpPr/>
          <p:nvPr/>
        </p:nvSpPr>
        <p:spPr>
          <a:xfrm>
            <a:off x="6881677" y="1921644"/>
            <a:ext cx="724994" cy="518746"/>
          </a:xfrm>
          <a:prstGeom prst="flowChartMultidocumen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" name="Flowchart: Multidocument 16"/>
          <p:cNvSpPr/>
          <p:nvPr/>
        </p:nvSpPr>
        <p:spPr>
          <a:xfrm>
            <a:off x="7848830" y="1912852"/>
            <a:ext cx="724994" cy="518746"/>
          </a:xfrm>
          <a:prstGeom prst="flowChartMultidocument">
            <a:avLst/>
          </a:prstGeom>
          <a:solidFill>
            <a:schemeClr val="accent2">
              <a:alpha val="25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8" name="Title 6"/>
          <p:cNvSpPr txBox="1">
            <a:spLocks/>
          </p:cNvSpPr>
          <p:nvPr/>
        </p:nvSpPr>
        <p:spPr bwMode="auto">
          <a:xfrm>
            <a:off x="3979494" y="2342465"/>
            <a:ext cx="712900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Learn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Title 6"/>
          <p:cNvSpPr txBox="1">
            <a:spLocks/>
          </p:cNvSpPr>
          <p:nvPr/>
        </p:nvSpPr>
        <p:spPr bwMode="auto">
          <a:xfrm>
            <a:off x="4949578" y="2342465"/>
            <a:ext cx="712900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BAC.com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0" name="Title 6"/>
          <p:cNvSpPr txBox="1">
            <a:spLocks/>
          </p:cNvSpPr>
          <p:nvPr/>
        </p:nvSpPr>
        <p:spPr bwMode="auto">
          <a:xfrm>
            <a:off x="5919662" y="2342465"/>
            <a:ext cx="712900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Infocenter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itle 6"/>
          <p:cNvSpPr txBox="1">
            <a:spLocks/>
          </p:cNvSpPr>
          <p:nvPr/>
        </p:nvSpPr>
        <p:spPr bwMode="auto">
          <a:xfrm>
            <a:off x="6842245" y="2366215"/>
            <a:ext cx="852966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financialtools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itle 6"/>
          <p:cNvSpPr txBox="1">
            <a:spLocks/>
          </p:cNvSpPr>
          <p:nvPr/>
        </p:nvSpPr>
        <p:spPr bwMode="auto">
          <a:xfrm>
            <a:off x="7859831" y="2342465"/>
            <a:ext cx="712900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tc.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3" name="Flowchart: Document 22"/>
          <p:cNvSpPr/>
          <p:nvPr/>
        </p:nvSpPr>
        <p:spPr>
          <a:xfrm>
            <a:off x="5096840" y="1438064"/>
            <a:ext cx="413239" cy="334108"/>
          </a:xfrm>
          <a:prstGeom prst="flowChartDocumen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33071" y="1244636"/>
            <a:ext cx="949569" cy="1397977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Calibri" pitchFamily="34" charset="0"/>
            </a:endParaRPr>
          </a:p>
        </p:txBody>
      </p:sp>
      <p:cxnSp>
        <p:nvCxnSpPr>
          <p:cNvPr id="26" name="Shape 25"/>
          <p:cNvCxnSpPr>
            <a:stCxn id="23" idx="1"/>
            <a:endCxn id="13" idx="0"/>
          </p:cNvCxnSpPr>
          <p:nvPr/>
        </p:nvCxnSpPr>
        <p:spPr>
          <a:xfrm rot="10800000" flipV="1">
            <a:off x="4392590" y="1605118"/>
            <a:ext cx="704251" cy="307734"/>
          </a:xfrm>
          <a:prstGeom prst="curved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hape 26"/>
          <p:cNvCxnSpPr>
            <a:stCxn id="23" idx="3"/>
            <a:endCxn id="15" idx="0"/>
          </p:cNvCxnSpPr>
          <p:nvPr/>
        </p:nvCxnSpPr>
        <p:spPr>
          <a:xfrm>
            <a:off x="5510079" y="1605118"/>
            <a:ext cx="816818" cy="307734"/>
          </a:xfrm>
          <a:prstGeom prst="curved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23" idx="3"/>
            <a:endCxn id="16" idx="0"/>
          </p:cNvCxnSpPr>
          <p:nvPr/>
        </p:nvCxnSpPr>
        <p:spPr>
          <a:xfrm>
            <a:off x="5510079" y="1605118"/>
            <a:ext cx="1783972" cy="316526"/>
          </a:xfrm>
          <a:prstGeom prst="curved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23" idx="3"/>
            <a:endCxn id="17" idx="0"/>
          </p:cNvCxnSpPr>
          <p:nvPr/>
        </p:nvCxnSpPr>
        <p:spPr>
          <a:xfrm>
            <a:off x="5510079" y="1605118"/>
            <a:ext cx="2751125" cy="307734"/>
          </a:xfrm>
          <a:prstGeom prst="curved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23" idx="2"/>
            <a:endCxn id="14" idx="0"/>
          </p:cNvCxnSpPr>
          <p:nvPr/>
        </p:nvCxnSpPr>
        <p:spPr>
          <a:xfrm rot="16200000" flipH="1">
            <a:off x="5250217" y="1803326"/>
            <a:ext cx="162768" cy="56283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9" name="Title 6"/>
          <p:cNvSpPr txBox="1">
            <a:spLocks/>
          </p:cNvSpPr>
          <p:nvPr/>
        </p:nvSpPr>
        <p:spPr bwMode="auto">
          <a:xfrm>
            <a:off x="4961301" y="1140852"/>
            <a:ext cx="712900" cy="31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New index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ac">
  <a:themeElements>
    <a:clrScheme name="Default Theme 3">
      <a:dk1>
        <a:srgbClr val="000000"/>
      </a:dk1>
      <a:lt1>
        <a:srgbClr val="FFFFFF"/>
      </a:lt1>
      <a:dk2>
        <a:srgbClr val="003767"/>
      </a:dk2>
      <a:lt2>
        <a:srgbClr val="FFFFFF"/>
      </a:lt2>
      <a:accent1>
        <a:srgbClr val="D4001A"/>
      </a:accent1>
      <a:accent2>
        <a:srgbClr val="E0D4BB"/>
      </a:accent2>
      <a:accent3>
        <a:srgbClr val="FFFFFF"/>
      </a:accent3>
      <a:accent4>
        <a:srgbClr val="000000"/>
      </a:accent4>
      <a:accent5>
        <a:srgbClr val="E6AAAB"/>
      </a:accent5>
      <a:accent6>
        <a:srgbClr val="CBC0A9"/>
      </a:accent6>
      <a:hlink>
        <a:srgbClr val="0052C2"/>
      </a:hlink>
      <a:folHlink>
        <a:srgbClr val="A58700"/>
      </a:folHlink>
    </a:clrScheme>
    <a:fontScheme name="Bank of America - A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Bank of America - 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38100" dir="27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rgbClr val="C00000"/>
          </a:solidFill>
        </a:ln>
      </a:spPr>
      <a:bodyPr rtlCol="0" anchor="ctr"/>
      <a:lstStyle>
        <a:defPPr algn="ctr">
          <a:defRPr sz="1400" dirty="0" smtClean="0">
            <a:latin typeface="Calibri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400" dirty="0" smtClean="0">
            <a:latin typeface="Calibri" pitchFamily="34" charset="0"/>
          </a:defRPr>
        </a:defPPr>
      </a:lstStyle>
    </a:txDef>
  </a:objectDefaults>
  <a:extraClrSchemeLst>
    <a:extraClrScheme>
      <a:clrScheme name="Default Theme 1">
        <a:dk1>
          <a:srgbClr val="000000"/>
        </a:dk1>
        <a:lt1>
          <a:srgbClr val="FFFFFF"/>
        </a:lt1>
        <a:dk2>
          <a:srgbClr val="003767"/>
        </a:dk2>
        <a:lt2>
          <a:srgbClr val="FFFFFF"/>
        </a:lt2>
        <a:accent1>
          <a:srgbClr val="D4001A"/>
        </a:accent1>
        <a:accent2>
          <a:srgbClr val="E0D4BB"/>
        </a:accent2>
        <a:accent3>
          <a:srgbClr val="FFFFFF"/>
        </a:accent3>
        <a:accent4>
          <a:srgbClr val="000000"/>
        </a:accent4>
        <a:accent5>
          <a:srgbClr val="E6AAAB"/>
        </a:accent5>
        <a:accent6>
          <a:srgbClr val="CBC0A9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Theme 2">
        <a:dk1>
          <a:srgbClr val="000000"/>
        </a:dk1>
        <a:lt1>
          <a:srgbClr val="FFFFFF"/>
        </a:lt1>
        <a:dk2>
          <a:srgbClr val="003767"/>
        </a:dk2>
        <a:lt2>
          <a:srgbClr val="FFFFFF"/>
        </a:lt2>
        <a:accent1>
          <a:srgbClr val="D4001A"/>
        </a:accent1>
        <a:accent2>
          <a:srgbClr val="E0D4BB"/>
        </a:accent2>
        <a:accent3>
          <a:srgbClr val="FFFFFF"/>
        </a:accent3>
        <a:accent4>
          <a:srgbClr val="000000"/>
        </a:accent4>
        <a:accent5>
          <a:srgbClr val="E6AAAB"/>
        </a:accent5>
        <a:accent6>
          <a:srgbClr val="CBC0A9"/>
        </a:accent6>
        <a:hlink>
          <a:srgbClr val="A587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Theme 3">
        <a:dk1>
          <a:srgbClr val="000000"/>
        </a:dk1>
        <a:lt1>
          <a:srgbClr val="FFFFFF"/>
        </a:lt1>
        <a:dk2>
          <a:srgbClr val="003767"/>
        </a:dk2>
        <a:lt2>
          <a:srgbClr val="FFFFFF"/>
        </a:lt2>
        <a:accent1>
          <a:srgbClr val="D4001A"/>
        </a:accent1>
        <a:accent2>
          <a:srgbClr val="E0D4BB"/>
        </a:accent2>
        <a:accent3>
          <a:srgbClr val="FFFFFF"/>
        </a:accent3>
        <a:accent4>
          <a:srgbClr val="000000"/>
        </a:accent4>
        <a:accent5>
          <a:srgbClr val="E6AAAB"/>
        </a:accent5>
        <a:accent6>
          <a:srgbClr val="CBC0A9"/>
        </a:accent6>
        <a:hlink>
          <a:srgbClr val="0052C2"/>
        </a:hlink>
        <a:folHlink>
          <a:srgbClr val="A58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bac</Template>
  <TotalTime>12781</TotalTime>
  <Words>1554</Words>
  <Application>Microsoft Macintosh PowerPoint</Application>
  <PresentationFormat>On-screen Show (4:3)</PresentationFormat>
  <Paragraphs>404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bac</vt:lpstr>
      <vt:lpstr>.Com Content Strategy</vt:lpstr>
      <vt:lpstr>Table of Contents</vt:lpstr>
      <vt:lpstr>Definitions</vt:lpstr>
      <vt:lpstr>Lifecycle: Current State</vt:lpstr>
      <vt:lpstr>Lifecycle: Future State</vt:lpstr>
      <vt:lpstr>Tactical Recommendation:  Proposed Timeline </vt:lpstr>
      <vt:lpstr>Long-Term Recommendations</vt:lpstr>
      <vt:lpstr>Content Location/Overlap: Situation</vt:lpstr>
      <vt:lpstr>Content Location/Overlap: Recommendation</vt:lpstr>
      <vt:lpstr>Potential Building Blocks for Content Delivery/Sharing</vt:lpstr>
      <vt:lpstr>Potential Topics of Interest for Future Content </vt:lpstr>
      <vt:lpstr>Staffing Needs</vt:lpstr>
      <vt:lpstr>.Com Content Issues</vt:lpstr>
      <vt:lpstr>.Com Content Issues (cont’d)</vt:lpstr>
      <vt:lpstr>Questions</vt:lpstr>
    </vt:vector>
  </TitlesOfParts>
  <Manager/>
  <Company>Bank of America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Jenny Honeycutt</dc:creator>
  <cp:keywords/>
  <dc:description/>
  <cp:lastModifiedBy>Jenny Honeycutt</cp:lastModifiedBy>
  <cp:revision>1175</cp:revision>
  <dcterms:created xsi:type="dcterms:W3CDTF">2010-10-25T15:25:30Z</dcterms:created>
  <dcterms:modified xsi:type="dcterms:W3CDTF">2012-04-17T21:31:51Z</dcterms:modified>
  <cp:category/>
</cp:coreProperties>
</file>